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/>
              <a:t>2025</a:t>
            </a:r>
            <a:endParaRPr kumimoji="1" lang="en-US" altLang="ja-JP" dirty="0"/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lvl="1"/>
            <a:r>
              <a:rPr lang="ja-JP" altLang="en-US" dirty="0"/>
              <a:t>企業展示</a:t>
            </a:r>
            <a:endParaRPr lang="en-US" altLang="ja-JP" dirty="0"/>
          </a:p>
          <a:p>
            <a:pPr lvl="1"/>
            <a:r>
              <a:rPr lang="ja-JP" altLang="en-US" dirty="0"/>
              <a:t>講演会</a:t>
            </a:r>
            <a:endParaRPr lang="en-US" altLang="ja-JP" dirty="0"/>
          </a:p>
          <a:p>
            <a:pPr lvl="1"/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47</Words>
  <Application>Microsoft Office PowerPoint</Application>
  <PresentationFormat>ワイド画面</PresentationFormat>
  <Paragraphs>15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井上 香緒里</cp:lastModifiedBy>
  <cp:revision>11</cp:revision>
  <dcterms:created xsi:type="dcterms:W3CDTF">2021-12-11T04:03:22Z</dcterms:created>
  <dcterms:modified xsi:type="dcterms:W3CDTF">2024-07-14T01:05:11Z</dcterms:modified>
</cp:coreProperties>
</file>