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58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72C4"/>
    <a:srgbClr val="2F5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77415" autoAdjust="0"/>
  </p:normalViewPr>
  <p:slideViewPr>
    <p:cSldViewPr snapToGrid="0">
      <p:cViewPr varScale="1">
        <p:scale>
          <a:sx n="68" d="100"/>
          <a:sy n="68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関東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lt1"/>
                    </a:solidFill>
                    <a:latin typeface="BIZ UDPゴシック" panose="020B0400000000000000" pitchFamily="50" charset="-128"/>
                    <a:ea typeface="BIZ UDPゴシック" panose="020B0400000000000000" pitchFamily="50" charset="-128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</c:v>
                </c:pt>
                <c:pt idx="1">
                  <c:v>16</c:v>
                </c:pt>
                <c:pt idx="2">
                  <c:v>20</c:v>
                </c:pt>
                <c:pt idx="3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61E-4C0E-A739-5743812E58B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関西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lt1"/>
                    </a:solidFill>
                    <a:latin typeface="BIZ UDPゴシック" panose="020B0400000000000000" pitchFamily="50" charset="-128"/>
                    <a:ea typeface="BIZ UDPゴシック" panose="020B0400000000000000" pitchFamily="50" charset="-128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</c:v>
                </c:pt>
                <c:pt idx="1">
                  <c:v>8</c:v>
                </c:pt>
                <c:pt idx="2">
                  <c:v>14</c:v>
                </c:pt>
                <c:pt idx="3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61E-4C0E-A739-5743812E58BC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50"/>
        <c:overlap val="100"/>
        <c:axId val="1219437832"/>
        <c:axId val="1219438816"/>
      </c:barChart>
      <c:catAx>
        <c:axId val="121943783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1219438816"/>
        <c:crosses val="autoZero"/>
        <c:auto val="1"/>
        <c:lblAlgn val="ctr"/>
        <c:lblOffset val="100"/>
        <c:noMultiLvlLbl val="0"/>
      </c:catAx>
      <c:valAx>
        <c:axId val="12194388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19437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600">
          <a:latin typeface="BIZ UDPゴシック" panose="020B0400000000000000" pitchFamily="50" charset="-128"/>
          <a:ea typeface="BIZ UDPゴシック" panose="020B0400000000000000" pitchFamily="50" charset="-128"/>
        </a:defRPr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0FC794-7A77-4484-97F3-6F2AD044ABBD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A9EFCA-FE8B-41B9-9F49-E21342787E9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8135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14C718C-A011-4CE2-8FFA-3B764922B9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noFill/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7C37E8F-47B0-448C-9201-CBD9E64550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65E8955-78E1-414D-A3DF-74E42477F9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EF5F-FA2C-4575-85CB-2FABEEC26EFB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B941BF9-9641-4D73-8473-C2578EE47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E118F5B-D429-4799-8BCC-88D248619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7691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BEDFBEF-2632-403C-AF7D-603654329C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7A9F355-24D3-4C85-8604-EA9FD21B2A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EF5F-FA2C-4575-85CB-2FABEEC26EFB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63A438C-8614-4669-8C8A-978CB4D64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60D3801-62CC-4AA7-BFBF-36833A6B4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86BCEBB-2A11-42DC-948E-5902524F401C}"/>
              </a:ext>
            </a:extLst>
          </p:cNvPr>
          <p:cNvSpPr/>
          <p:nvPr userDrawn="1"/>
        </p:nvSpPr>
        <p:spPr>
          <a:xfrm>
            <a:off x="930965" y="642975"/>
            <a:ext cx="10422835" cy="1000295"/>
          </a:xfrm>
          <a:prstGeom prst="rect">
            <a:avLst/>
          </a:prstGeom>
          <a:solidFill>
            <a:srgbClr val="43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598007B-5419-478E-8229-0C93C8367B0E}"/>
              </a:ext>
            </a:extLst>
          </p:cNvPr>
          <p:cNvSpPr/>
          <p:nvPr userDrawn="1"/>
        </p:nvSpPr>
        <p:spPr>
          <a:xfrm>
            <a:off x="838200" y="563462"/>
            <a:ext cx="10422835" cy="1000295"/>
          </a:xfrm>
          <a:prstGeom prst="rect">
            <a:avLst/>
          </a:prstGeom>
          <a:solidFill>
            <a:schemeClr val="bg1"/>
          </a:solidFill>
          <a:ln w="28575">
            <a:solidFill>
              <a:srgbClr val="43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グラフィックス 8" descr="建物 単色塗りつぶし">
            <a:extLst>
              <a:ext uri="{FF2B5EF4-FFF2-40B4-BE49-F238E27FC236}">
                <a16:creationId xmlns:a16="http://schemas.microsoft.com/office/drawing/2014/main" id="{6C691357-595F-4808-8368-1FC09E3F24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99322" y="798444"/>
            <a:ext cx="536713" cy="536713"/>
          </a:xfrm>
          <a:prstGeom prst="rect">
            <a:avLst/>
          </a:prstGeom>
        </p:spPr>
      </p:pic>
      <p:sp>
        <p:nvSpPr>
          <p:cNvPr id="10" name="タイトル 1">
            <a:extLst>
              <a:ext uri="{FF2B5EF4-FFF2-40B4-BE49-F238E27FC236}">
                <a16:creationId xmlns:a16="http://schemas.microsoft.com/office/drawing/2014/main" id="{70FE6B0C-285A-4BE5-82F7-0DA86823F4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6035" y="503524"/>
            <a:ext cx="10899332" cy="1230923"/>
          </a:xfrm>
          <a:noFill/>
        </p:spPr>
        <p:txBody>
          <a:bodyPr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4292715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858C57E-A788-4FDF-B802-907CD99139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77ECF38-0C89-4DAE-B5E5-B6EA038AC1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42193F2-3D9F-4D7B-AF59-E6AD54ED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EF5F-FA2C-4575-85CB-2FABEEC26EFB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EDE2F1C-39D8-4DC8-B28C-65C339376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47E8C8E-F653-4185-8977-3B3AE5D22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9726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E28E39F-1B19-4C42-8BFD-271DCEF42CFC}"/>
              </a:ext>
            </a:extLst>
          </p:cNvPr>
          <p:cNvSpPr/>
          <p:nvPr userDrawn="1"/>
        </p:nvSpPr>
        <p:spPr>
          <a:xfrm>
            <a:off x="930965" y="642975"/>
            <a:ext cx="10422835" cy="1000295"/>
          </a:xfrm>
          <a:prstGeom prst="rect">
            <a:avLst/>
          </a:prstGeom>
          <a:solidFill>
            <a:srgbClr val="43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BF4E48D-4B4D-48DC-B42D-137619363C09}"/>
              </a:ext>
            </a:extLst>
          </p:cNvPr>
          <p:cNvSpPr/>
          <p:nvPr userDrawn="1"/>
        </p:nvSpPr>
        <p:spPr>
          <a:xfrm>
            <a:off x="838200" y="563462"/>
            <a:ext cx="10422835" cy="1000295"/>
          </a:xfrm>
          <a:prstGeom prst="rect">
            <a:avLst/>
          </a:prstGeom>
          <a:solidFill>
            <a:schemeClr val="bg1"/>
          </a:solidFill>
          <a:ln w="28575">
            <a:solidFill>
              <a:srgbClr val="43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グラフィックス 8" descr="建物 単色塗りつぶし">
            <a:extLst>
              <a:ext uri="{FF2B5EF4-FFF2-40B4-BE49-F238E27FC236}">
                <a16:creationId xmlns:a16="http://schemas.microsoft.com/office/drawing/2014/main" id="{81067804-D58E-43F7-99E0-17EC69CBF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99322" y="798444"/>
            <a:ext cx="536713" cy="536713"/>
          </a:xfrm>
          <a:prstGeom prst="rect">
            <a:avLst/>
          </a:prstGeom>
        </p:spPr>
      </p:pic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EE86537-D1DB-4FF4-9EE0-50AFE4DF7F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  <a:lvl2pPr>
              <a:defRPr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2pPr>
            <a:lvl3pPr>
              <a:defRPr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3pPr>
            <a:lvl4pPr>
              <a:defRPr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4pPr>
            <a:lvl5pPr>
              <a:defRPr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AE067F6-B011-4386-90E3-47E470CD9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EF5F-FA2C-4575-85CB-2FABEEC26EFB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027B1E-4159-4ACE-B909-E133A7037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A299479-CA32-46AE-A663-DCF1C19B0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48A995C4-ED95-4A01-94D4-7DD0C5341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6035" y="503524"/>
            <a:ext cx="10899332" cy="1230923"/>
          </a:xfrm>
          <a:noFill/>
        </p:spPr>
        <p:txBody>
          <a:bodyPr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541894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5CE8CFB-78E9-41D3-8FDD-D6DB80DAC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C4C0886-B798-483F-8B1F-71B3F07DCB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34DAB1C-997B-4557-91E5-13A224EF4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EF5F-FA2C-4575-85CB-2FABEEC26EFB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9D36B7B-F88E-467B-9707-EF5758FE5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CCB51AE-6403-4984-850B-D4DA7D5025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0224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E8D5E6A-92B3-49EC-B91A-86170A17AF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61AA96C-1ABB-4A80-ABED-AB17370A25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66FFE2B-028F-43B0-A2FF-9AF859D77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EF5F-FA2C-4575-85CB-2FABEEC26EFB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923DCA1-1C8A-422E-99E8-4F2D014BE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A2B285B-576F-4A51-9B76-CD6D584A4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2A0E3F5-86ED-4708-B220-6D3FAC56D203}"/>
              </a:ext>
            </a:extLst>
          </p:cNvPr>
          <p:cNvSpPr/>
          <p:nvPr userDrawn="1"/>
        </p:nvSpPr>
        <p:spPr>
          <a:xfrm>
            <a:off x="930965" y="642975"/>
            <a:ext cx="10422835" cy="1000295"/>
          </a:xfrm>
          <a:prstGeom prst="rect">
            <a:avLst/>
          </a:prstGeom>
          <a:solidFill>
            <a:srgbClr val="43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25ADA0C-56BE-44E4-ADA9-E075504D2032}"/>
              </a:ext>
            </a:extLst>
          </p:cNvPr>
          <p:cNvSpPr/>
          <p:nvPr userDrawn="1"/>
        </p:nvSpPr>
        <p:spPr>
          <a:xfrm>
            <a:off x="838200" y="563462"/>
            <a:ext cx="10422835" cy="1000295"/>
          </a:xfrm>
          <a:prstGeom prst="rect">
            <a:avLst/>
          </a:prstGeom>
          <a:solidFill>
            <a:schemeClr val="bg1"/>
          </a:solidFill>
          <a:ln w="28575">
            <a:solidFill>
              <a:srgbClr val="43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0" name="グラフィックス 9" descr="建物 単色塗りつぶし">
            <a:extLst>
              <a:ext uri="{FF2B5EF4-FFF2-40B4-BE49-F238E27FC236}">
                <a16:creationId xmlns:a16="http://schemas.microsoft.com/office/drawing/2014/main" id="{2877464A-E76D-495E-AAB7-F70222152F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99322" y="798444"/>
            <a:ext cx="536713" cy="536713"/>
          </a:xfrm>
          <a:prstGeom prst="rect">
            <a:avLst/>
          </a:prstGeom>
        </p:spPr>
      </p:pic>
      <p:sp>
        <p:nvSpPr>
          <p:cNvPr id="11" name="タイトル 1">
            <a:extLst>
              <a:ext uri="{FF2B5EF4-FFF2-40B4-BE49-F238E27FC236}">
                <a16:creationId xmlns:a16="http://schemas.microsoft.com/office/drawing/2014/main" id="{4BE1A3F5-97A9-4D4E-B579-E91657E21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6035" y="503524"/>
            <a:ext cx="10899332" cy="1230923"/>
          </a:xfrm>
          <a:noFill/>
        </p:spPr>
        <p:txBody>
          <a:bodyPr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18714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0521F25-B8C2-491D-AA2C-3E3471F360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83457AB-BDE0-46A7-BA9E-FC2EAC34DC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470AB78-6162-4DC9-AFC6-D7426FEAED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36BE8424-D512-4CAB-9192-E4A5E6C953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963B0D68-C5E6-4D88-81D1-F2809D121C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EF5F-FA2C-4575-85CB-2FABEEC26EFB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E33D3B8-D409-41A8-8E39-8E57E5865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EA57404-7FDB-496E-9D2E-6A150ECB7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330412C0-7D79-485B-B8CC-07905A971514}"/>
              </a:ext>
            </a:extLst>
          </p:cNvPr>
          <p:cNvSpPr/>
          <p:nvPr userDrawn="1"/>
        </p:nvSpPr>
        <p:spPr>
          <a:xfrm>
            <a:off x="930965" y="642975"/>
            <a:ext cx="10422835" cy="1000295"/>
          </a:xfrm>
          <a:prstGeom prst="rect">
            <a:avLst/>
          </a:prstGeom>
          <a:solidFill>
            <a:srgbClr val="43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6E591120-1A51-42DE-9061-D3A0E7F2B9A8}"/>
              </a:ext>
            </a:extLst>
          </p:cNvPr>
          <p:cNvSpPr/>
          <p:nvPr userDrawn="1"/>
        </p:nvSpPr>
        <p:spPr>
          <a:xfrm>
            <a:off x="838200" y="563462"/>
            <a:ext cx="10422835" cy="1000295"/>
          </a:xfrm>
          <a:prstGeom prst="rect">
            <a:avLst/>
          </a:prstGeom>
          <a:solidFill>
            <a:schemeClr val="bg1"/>
          </a:solidFill>
          <a:ln w="28575">
            <a:solidFill>
              <a:srgbClr val="43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グラフィックス 11" descr="建物 単色塗りつぶし">
            <a:extLst>
              <a:ext uri="{FF2B5EF4-FFF2-40B4-BE49-F238E27FC236}">
                <a16:creationId xmlns:a16="http://schemas.microsoft.com/office/drawing/2014/main" id="{340DCC25-0CBD-44D5-8343-EBCBAEDDFB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99322" y="798444"/>
            <a:ext cx="536713" cy="536713"/>
          </a:xfrm>
          <a:prstGeom prst="rect">
            <a:avLst/>
          </a:prstGeom>
        </p:spPr>
      </p:pic>
      <p:sp>
        <p:nvSpPr>
          <p:cNvPr id="13" name="タイトル 1">
            <a:extLst>
              <a:ext uri="{FF2B5EF4-FFF2-40B4-BE49-F238E27FC236}">
                <a16:creationId xmlns:a16="http://schemas.microsoft.com/office/drawing/2014/main" id="{0BC01DF2-48E9-4E95-BBB0-5BDD1F978E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6035" y="503524"/>
            <a:ext cx="10899332" cy="1230923"/>
          </a:xfrm>
          <a:noFill/>
        </p:spPr>
        <p:txBody>
          <a:bodyPr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72925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261360A-798B-4CA6-B5A9-9168A7673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EF5F-FA2C-4575-85CB-2FABEEC26EFB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EE9FAB77-3C93-4C0F-9283-6A45F20117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93FDA0E-16CA-49AF-9989-3F06A08642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06B64BA-99E9-4FEF-8C70-9965499B3144}"/>
              </a:ext>
            </a:extLst>
          </p:cNvPr>
          <p:cNvSpPr/>
          <p:nvPr userDrawn="1"/>
        </p:nvSpPr>
        <p:spPr>
          <a:xfrm>
            <a:off x="930965" y="642975"/>
            <a:ext cx="10422835" cy="1000295"/>
          </a:xfrm>
          <a:prstGeom prst="rect">
            <a:avLst/>
          </a:prstGeom>
          <a:solidFill>
            <a:srgbClr val="43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DCF034CA-44EB-4C3D-B87C-67F0CA204AB8}"/>
              </a:ext>
            </a:extLst>
          </p:cNvPr>
          <p:cNvSpPr/>
          <p:nvPr userDrawn="1"/>
        </p:nvSpPr>
        <p:spPr>
          <a:xfrm>
            <a:off x="838200" y="563462"/>
            <a:ext cx="10422835" cy="1000295"/>
          </a:xfrm>
          <a:prstGeom prst="rect">
            <a:avLst/>
          </a:prstGeom>
          <a:solidFill>
            <a:schemeClr val="bg1"/>
          </a:solidFill>
          <a:ln w="28575">
            <a:solidFill>
              <a:srgbClr val="4372C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8" name="グラフィックス 7" descr="建物 単色塗りつぶし">
            <a:extLst>
              <a:ext uri="{FF2B5EF4-FFF2-40B4-BE49-F238E27FC236}">
                <a16:creationId xmlns:a16="http://schemas.microsoft.com/office/drawing/2014/main" id="{CBC949FC-C744-43AA-8108-901D4F0D99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99322" y="798444"/>
            <a:ext cx="536713" cy="536713"/>
          </a:xfrm>
          <a:prstGeom prst="rect">
            <a:avLst/>
          </a:prstGeom>
        </p:spPr>
      </p:pic>
      <p:sp>
        <p:nvSpPr>
          <p:cNvPr id="9" name="タイトル 1">
            <a:extLst>
              <a:ext uri="{FF2B5EF4-FFF2-40B4-BE49-F238E27FC236}">
                <a16:creationId xmlns:a16="http://schemas.microsoft.com/office/drawing/2014/main" id="{B906A379-3B40-4A94-9C35-421E87BDF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6035" y="503524"/>
            <a:ext cx="10899332" cy="1230923"/>
          </a:xfrm>
          <a:noFill/>
        </p:spPr>
        <p:txBody>
          <a:bodyPr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936224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E94B6A56-EEA0-4AD6-8AF6-6BF744F5C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EF5F-FA2C-4575-85CB-2FABEEC26EFB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9D1DD42-B59C-4EA0-A5B2-C2609873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CDF9F521-2794-4828-9CAE-0F59E78BFC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0632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CD0E35B-FA9F-4160-90AE-90A48A411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BAB0236-4CEB-4C74-966B-0B5AA16D60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910FDF8-9FEC-4EC8-AC81-5973AFAA59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626229F-0DAE-40BA-A81B-73555F9CF5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EF5F-FA2C-4575-85CB-2FABEEC26EFB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4A609B2-40D9-4370-A827-B331FAD07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88BF148-A3FD-4B02-816E-1DF423A5C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56467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6293EBA-EABD-47E4-9A91-061B3B281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2B23210-25F8-4B80-82FC-375F7483A0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09F0E8FC-B4CC-49FB-83DF-B5C2063FB2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31576AC-6D5E-4E64-8C46-155214BFD5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CEF5F-FA2C-4575-85CB-2FABEEC26EFB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24AF75F-F94B-41B4-B8BF-BEFF7AA73A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3B6D7B4-14E2-41E8-ADDF-C07B8EE81E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5608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0649F220-C38F-4C5D-94B0-B3F9FD41E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230923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 dirty="0"/>
              <a:t>	</a:t>
            </a:r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7324CEF-B003-444C-B11E-76D07D8FFF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4FF7612-86E6-4DB6-8474-9C686265AC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2CEF5F-FA2C-4575-85CB-2FABEEC26EFB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8C0E444-5707-4DC9-8D26-E1FA43F1D2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B8B3DB8-5BC9-4BC6-B547-C84F053F8F4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C0E669-DE8C-4A3E-8087-68FEAD50F5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34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コンテンツ プレースホルダー 7">
            <a:extLst>
              <a:ext uri="{FF2B5EF4-FFF2-40B4-BE49-F238E27FC236}">
                <a16:creationId xmlns:a16="http://schemas.microsoft.com/office/drawing/2014/main" id="{22635395-AFD4-45AB-B00C-BAE51A9F6B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5610936"/>
              </p:ext>
            </p:extLst>
          </p:nvPr>
        </p:nvGraphicFramePr>
        <p:xfrm>
          <a:off x="838200" y="189188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タイトル 1">
            <a:extLst>
              <a:ext uri="{FF2B5EF4-FFF2-40B4-BE49-F238E27FC236}">
                <a16:creationId xmlns:a16="http://schemas.microsoft.com/office/drawing/2014/main" id="{A333727B-0D5D-8646-97F7-DD98B6D7A8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0965" y="499765"/>
            <a:ext cx="7894983" cy="1230923"/>
          </a:xfrm>
          <a:noFill/>
        </p:spPr>
        <p:txBody>
          <a:bodyPr>
            <a:normAutofit/>
          </a:bodyPr>
          <a:lstStyle/>
          <a:p>
            <a:r>
              <a:rPr lang="en-US" altLang="ja-JP" sz="3600" spc="300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	</a:t>
            </a:r>
            <a:r>
              <a:rPr lang="ja-JP" altLang="en-US" sz="3600" spc="300" dirty="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フランチャイズ店舗数</a:t>
            </a:r>
            <a:endParaRPr kumimoji="1" lang="ja-JP" altLang="en-US" sz="3600" spc="3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930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テーマ1</Template>
  <TotalTime>0</TotalTime>
  <Words>3</Words>
  <Application>Microsoft Office PowerPoint</Application>
  <PresentationFormat>ワイド画面</PresentationFormat>
  <Paragraphs>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BIZ UDPゴシック</vt:lpstr>
      <vt:lpstr>游ゴシック</vt:lpstr>
      <vt:lpstr>Arial</vt:lpstr>
      <vt:lpstr>Office テーマ</vt:lpstr>
      <vt:lpstr> フランチャイズ店舗数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2022-04-07T12:10:55Z</dcterms:created>
  <dcterms:modified xsi:type="dcterms:W3CDTF">2024-12-17T10:25:27Z</dcterms:modified>
</cp:coreProperties>
</file>