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2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B41E88-9421-43E4-8C97-E4E33C7BC5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FEFF84F-A54C-4D3B-B347-A1BABCACEE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771AEC5-2487-4A55-B8D4-88FA02B0C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A2C6C37-82CB-4064-A79E-C97B35E90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5E0B65C-D45A-4E50-8619-E4EA1BE76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529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8C848D-E4FC-4241-B79C-91AD33C11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6037A14-80BC-4CA9-A2C7-F01948C415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05CF87-5B52-4AAC-9A96-33DB89CAF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1CE2AC8-8E4E-4836-AD17-1C25ECE39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2A4630D-66A0-461C-A13C-AA5D1E690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0879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EC1D00E-7AB4-4366-B300-91EF76B0D9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3D59A5E-F561-455D-AED3-B182DE4363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B73AF9C-FC0C-493B-83EA-4C83CD2A1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B2C91AD-28AF-4404-918F-2F81CF389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F60EDDF-F6D7-447D-9434-7220F295A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2081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24820D-9AE2-42AB-A356-D41E5CA6D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C388080-D947-40A8-8E44-F8E029FF1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111721-271E-415E-ADA6-E537461CE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ECD1DFB-8353-4D79-8824-5DD309EEF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5D0E068-05F7-4CCE-8BC3-CE3A342F9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1897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8500CB-6AE7-4A4F-A090-2A5B0CBAF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9575AC5-3BFF-495F-8BD1-BE5F4AB150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B03CEB-3B9D-4723-96DE-69B7EB4CA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D419EE-4D9C-4C5C-BF1F-257F22489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BC9898-921E-4AB1-A465-0EABF1A1C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851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BE5ADD-C3F0-44BB-B588-57E2082D30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D994AED-D82D-43CE-8F91-26FF3396CC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443DB1E-8580-4BF4-AC4A-4C6330254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A45A734-CB4D-48AC-BB49-7ECCCFA3B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C7AA104-CBFF-4A83-9FE4-4F0535CF4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BF0595-053B-41A7-B8E0-646FB4830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0541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D7736F-99F1-4F97-84E3-F3BF540A8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B83FE81-6347-4844-813A-0F0B91B40E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21AF5F9-2447-442E-BB55-9A9F1F4CC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B66CBE6-345F-46CC-A621-6E4DF2915B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6FE80F58-CC9A-447D-83B7-A62EEE4C2A8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482984B-8093-40DD-83CB-B43BF5EE2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E11BD05-E768-47A8-A9A4-AB3548997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BFA6867-0322-43B6-826F-385ADB717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7632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30F40F-A780-4FD9-9CD0-4FE1F86D6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F218386-662F-4065-8E9B-A57C150B0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6A9CAA1-7125-40C8-98E4-0711DB88B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E7AE4B9-9CDE-45A2-A253-EE73AE239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6324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8A2323-1688-4196-8AF4-6E971E9A7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058F798-13AF-4447-B213-57C7DD3A2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E66DE70-545E-4507-A3E5-B618C4150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0556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68632F-FEC6-4C91-B091-D63F29361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2618991-D3A5-4322-AAC6-A187EDCFE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8F66DE1-CF85-47DB-9515-F5C4AFFC25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39E410A-C046-449F-9D5B-A75071809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CBA79E4-5D3C-4E85-8CD6-CD98788B8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F7BF92E-13B3-422D-A9C5-5BCA4CBEA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8984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2AF0A2-6327-455C-AA7F-980332841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2318D38-14A6-4E75-8766-9A31C1B014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8943D76-16F6-4C94-825A-49316E7185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F584D73-ABE5-4824-AF6A-FF13F162B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0804AC-FFC9-4148-8B22-07A019F05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5CE0593-87D6-4A08-B019-87DB8BD1F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2876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C33C53-3138-4E0E-BE85-89727C9CD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B59D21E-BCC1-4189-BECE-A5C24DA983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D5862CF-F810-4AF3-8CC4-9FC408227F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CBDB1F-E0F8-4A1B-B878-B09A53E7A0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CD76E1E-60BA-41BD-9226-E7C98B3BB5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8058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31D23D-4021-4C39-B15A-82A33B8C3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0991"/>
            <a:ext cx="9144000" cy="2387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800" spc="300" dirty="0"/>
              <a:t>新商品ドリンク</a:t>
            </a:r>
            <a:br>
              <a:rPr kumimoji="1" lang="en-US" altLang="ja-JP" sz="4800" spc="300" dirty="0"/>
            </a:br>
            <a:r>
              <a:rPr kumimoji="1" lang="ja-JP" altLang="en-US" sz="4800" spc="300" dirty="0"/>
              <a:t>プロモーション案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B8DE761-8FE7-4008-A6B5-4D4018B075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38142"/>
            <a:ext cx="9144000" cy="1655762"/>
          </a:xfrm>
        </p:spPr>
        <p:txBody>
          <a:bodyPr/>
          <a:lstStyle/>
          <a:p>
            <a:r>
              <a:rPr kumimoji="1" lang="ja-JP" altLang="en-US" spc="300" dirty="0"/>
              <a:t>株式会社できる企画</a:t>
            </a:r>
          </a:p>
        </p:txBody>
      </p:sp>
    </p:spTree>
    <p:extLst>
      <p:ext uri="{BB962C8B-B14F-4D97-AF65-F5344CB8AC3E}">
        <p14:creationId xmlns:p14="http://schemas.microsoft.com/office/powerpoint/2010/main" val="116361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37F0D-5627-4046-A872-FDD570829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D892B4-53A4-480B-9F58-1AAF618D8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商品の認知度の向上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商品の理解度の向上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商品の好感度の向上</a:t>
            </a:r>
          </a:p>
          <a:p>
            <a:pPr marL="0" indent="0">
              <a:lnSpc>
                <a:spcPct val="200000"/>
              </a:lnSpc>
              <a:buNone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372595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629B15-449D-44D0-8FCE-2EC493E7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pc="300" dirty="0"/>
              <a:t>3</a:t>
            </a:r>
            <a:r>
              <a:rPr kumimoji="1" lang="ja-JP" altLang="en-US" spc="300" dirty="0"/>
              <a:t>つのプロモーション方法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A20807-A78D-443D-BF81-90FD8D5FC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515600" cy="4455905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広告宣伝（テレビ</a:t>
            </a: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・雑誌広告）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メディアを使った</a:t>
            </a:r>
            <a:r>
              <a:rPr kumimoji="1" lang="en-US" altLang="ja-JP" sz="2400" spc="300" dirty="0"/>
              <a:t>PR</a:t>
            </a:r>
            <a:r>
              <a:rPr kumimoji="1" lang="ja-JP" altLang="en-US" sz="2400" spc="300" dirty="0"/>
              <a:t>（プレスリリース・公式</a:t>
            </a:r>
            <a:r>
              <a:rPr kumimoji="1" lang="en-US" altLang="ja-JP" sz="2400" spc="300" dirty="0"/>
              <a:t>HP</a:t>
            </a:r>
            <a:r>
              <a:rPr kumimoji="1" lang="ja-JP" altLang="en-US" sz="2400" spc="300" dirty="0"/>
              <a:t>・</a:t>
            </a:r>
            <a:r>
              <a:rPr kumimoji="1" lang="en-US" altLang="ja-JP" sz="2400" spc="300" dirty="0"/>
              <a:t>SNS</a:t>
            </a:r>
            <a:r>
              <a:rPr kumimoji="1" lang="ja-JP" altLang="en-US" sz="2400" spc="300" dirty="0"/>
              <a:t>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販促（ポスター・チラシ・イベント・営業）</a:t>
            </a:r>
            <a:endParaRPr kumimoji="1" lang="en-US" altLang="ja-JP" sz="2400" spc="300" dirty="0"/>
          </a:p>
          <a:p>
            <a:pPr marL="0" indent="0" algn="ctr">
              <a:buNone/>
            </a:pPr>
            <a:r>
              <a:rPr lang="ja-JP" altLang="en-US" sz="2400" b="1" spc="300" dirty="0"/>
              <a:t>↓</a:t>
            </a:r>
            <a:endParaRPr lang="en-US" altLang="ja-JP" sz="2400" b="1" spc="300" dirty="0"/>
          </a:p>
          <a:p>
            <a:pPr marL="0" indent="0" algn="ctr">
              <a:buNone/>
            </a:pPr>
            <a:r>
              <a:rPr lang="ja-JP" altLang="en-US" sz="2400" spc="300" dirty="0"/>
              <a:t>現在は</a:t>
            </a:r>
            <a:r>
              <a:rPr lang="en-US" altLang="ja-JP" sz="2400" spc="300" dirty="0"/>
              <a:t>SNS</a:t>
            </a:r>
            <a:r>
              <a:rPr lang="ja-JP" altLang="en-US" sz="2400" spc="300" dirty="0"/>
              <a:t>を使ったプロモーションが主流</a:t>
            </a:r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53130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DF423-A95F-4947-B230-C8CC00EFF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pc="300" dirty="0"/>
              <a:t>SNS</a:t>
            </a:r>
            <a:r>
              <a:rPr kumimoji="1" lang="ja-JP" altLang="en-US" spc="300" dirty="0"/>
              <a:t>プロモーションのメリット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CEA2EF-BEC1-463D-839B-E7DB65F2E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5138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企業が消費者に直接アプローチできる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制作や雑誌広告よりコストが安い</a:t>
            </a: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消費者の反応がダイレクトにわかる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拡散されることで、より多くの人</a:t>
            </a:r>
            <a:r>
              <a:rPr kumimoji="1" lang="ja-JP" altLang="en-US" sz="2400" spc="300"/>
              <a:t>に情報が届く</a:t>
            </a: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360632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89A590-ACF9-46C6-93E7-3BA84FD3F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462E29-11ED-4110-9811-F188E1F02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303565" cy="4445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Instagram</a:t>
            </a:r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公式アカウントをフォローして、指定のハッシュタグと共にドリンクの写真を投稿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1509310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6421AD-526C-4F16-A440-5F54F40EF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9AADA7-1D1D-4146-AE6E-CA3370111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 err="1"/>
              <a:t>TikTok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CM</a:t>
            </a:r>
            <a:r>
              <a:rPr kumimoji="1" lang="ja-JP" altLang="en-US" spc="300" dirty="0"/>
              <a:t>曲に合わせて踊る動画を作成し、</a:t>
            </a:r>
            <a:r>
              <a:rPr kumimoji="1" lang="en-US" altLang="ja-JP" spc="300" dirty="0" err="1"/>
              <a:t>TikTok</a:t>
            </a:r>
            <a:r>
              <a:rPr kumimoji="1" lang="ja-JP" altLang="en-US" spc="300" dirty="0"/>
              <a:t>へ投稿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7750612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</Words>
  <Application>Microsoft Office PowerPoint</Application>
  <PresentationFormat>ワイド画面</PresentationFormat>
  <Paragraphs>35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游ゴシック Light</vt:lpstr>
      <vt:lpstr>Arial</vt:lpstr>
      <vt:lpstr>Office テーマ</vt:lpstr>
      <vt:lpstr>新商品ドリンク プロモーション案</vt:lpstr>
      <vt:lpstr>プロモーションの目的</vt:lpstr>
      <vt:lpstr>3つのプロモーション方法</vt:lpstr>
      <vt:lpstr>SNSプロモーションのメリット</vt:lpstr>
      <vt:lpstr>プロモーション案①</vt:lpstr>
      <vt:lpstr>プロモーション案②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2022-01-18T15:21:56Z</dcterms:created>
  <dcterms:modified xsi:type="dcterms:W3CDTF">2022-04-06T12:20:50Z</dcterms:modified>
</cp:coreProperties>
</file>