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3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54044D-472E-4E6C-B224-EE68AB7ACCE2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F81338-B0D7-4367-BE1E-850F22E23C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2735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F81338-B0D7-4367-BE1E-850F22E23C1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412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B2814F-A885-4CEA-9392-3B0905469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C8EBA5F-64CB-48FC-9C5E-5CB7EA2D1F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329B40C-8AC3-41CD-BEB7-7E743F3FD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E9ACE3-0301-45D4-A4BB-2DD681DAE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85E122-5A43-4920-B156-B2C0F0D04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26513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1AF176C-12A6-47D1-8C6C-A4F988DAB7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D395E00-CE28-4640-956D-8409F0B8B5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1C7EB5-D3D6-4E48-9090-D8C65655DF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D20B635-0903-46A8-9C8E-640B567E2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C042A30-3E58-49CC-9BC2-95BDC9861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351576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E8E7DEEC-DC2A-4495-9A06-21EC84B0F4C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39896BE-E1BC-4D25-B17A-117EFB1186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65D5BE9-5034-477B-ADE7-93CF6BF850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924E3D9F-7FD2-4C98-8D20-A00C74C00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B74145F-2F21-44B6-845C-94C86C2E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68399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DEE4D33-C6E7-4F13-BDA1-3F8E60BD6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2EBF25-EF35-4999-B07F-934D7F55F4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E295295-D653-471F-8AAE-DB180B3FC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9BF92F0-A7D9-46B3-8E20-DA367B08C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5C52F4D-B65A-420A-ADD6-CB28F5198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62827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9937E7-C7AD-4CBE-A2B4-265921DC3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F0AC5B-4354-4253-B747-E92E578486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E8EA80B-7A0A-4CB2-9FAF-0F4E77FE18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0F821C-7398-43DE-ACD0-B7FD8E75B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2AA1301-D06E-43AF-A5EE-F7503451F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2660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308A8-ED68-4035-A1D8-1F5CC620A6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CF1976-F86D-4E88-B0DE-31452662B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E0D4872-4BD3-49D0-969B-80DBF91E163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B3C85D7-47BC-4678-A9A9-44027AB30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C5F9ECD-2124-41E8-AE7C-183C21D53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1AABAEA-6961-4C2D-9C7A-6036E5F5E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9993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62A03C-6F93-47B6-8FCF-269676308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FE2C53E-C25D-4DCB-B302-3DBAA5310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F2CB1E-82F8-4EC8-B2B2-2D3C7580D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3576A3C-E54F-4D7F-9766-BE9EC12FB6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D3AD892-1364-4E54-A0A2-72454D1465E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8584C472-27A2-48B2-9316-9F76D62EC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6E455D3E-BCC9-4A79-9D5C-1C63097A22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C7097FC-282C-4270-B106-F94341E3E4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2403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4A1CCA9-8212-4624-8CAC-ABB2F8F5E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082341A-A78C-4042-82F8-F4F3305AD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080A01-8057-43B6-BA3F-E2D3E4BDB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F4342B5-147E-4BE4-876F-66D5AB93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5663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A80C7FF-7991-4697-B898-228377644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3A62C507-F808-447F-905B-BFA22020B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11D4B88-D616-4247-AD5E-0922228BD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4848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DE307E8-5A39-462C-BC7E-7353CB473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B1C0B83-D588-42B9-A1EB-8A4C5C1457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FC401A8-572C-427B-BC3A-D3360CA04D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FA36430-A2B2-4052-B879-37DFEC334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D0550DF-0F38-4A02-AE0C-455632A04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7F376B8-6474-440C-B08A-1B099CCD17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90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2EAB9B-B452-4490-BE41-163006514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8457EF2-A8EB-45CE-B2D2-C8D1F9D52B8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4959912-AB31-427B-B5E1-C1879F7977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E53AD10-4888-4097-9036-665D6B49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366F7BD-4566-4838-AB8F-062E40C8EB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123885-5B6C-4D1D-B64D-91899DDE3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2643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441FF03E-13D8-463D-A6F6-EE7FB960B6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EC346AB-BF92-4190-BAFE-19C0BD50DD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99017ED-1505-4A03-BADB-2480E6608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1BA70-620F-46B1-87B2-238638D3C1EE}" type="datetimeFigureOut">
              <a:rPr kumimoji="1" lang="ja-JP" altLang="en-US" smtClean="0"/>
              <a:t>2024/11/11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43361C-1D1D-4D6F-AD1D-4C202AC7B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71E5AB-C537-4D09-B479-1CB23FDC67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D22FC3-59A4-4D1E-869F-4DC78B4C582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2379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maps/place/%E3%88%B1%E3%82%A4%E3%83%B3%E3%83%97%E3%83%AC%E3%82%B9/@35.6951243,139.7588975,17z/data=!4m7!3m6!1s0x60188c104b9d8e15:0xdd7256717916a23d!4b1!8m2!3d35.6942168!4d139.7602586!16s%2Fg%2F11c54b4ggb?hl=ja&amp;entry=ttu&amp;g_ep=EgoyMDI0MTEwNi4wIKXMDSoASAFQAw%3D%3D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tm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円/楕円 8">
            <a:extLst>
              <a:ext uri="{FF2B5EF4-FFF2-40B4-BE49-F238E27FC236}">
                <a16:creationId xmlns:a16="http://schemas.microsoft.com/office/drawing/2014/main" id="{8AEA7096-6DA4-42F3-8A54-4C6DBE46A0D6}"/>
              </a:ext>
            </a:extLst>
          </p:cNvPr>
          <p:cNvSpPr>
            <a:spLocks noChangeAspect="1"/>
          </p:cNvSpPr>
          <p:nvPr/>
        </p:nvSpPr>
        <p:spPr>
          <a:xfrm>
            <a:off x="652233" y="1854092"/>
            <a:ext cx="2901952" cy="2901952"/>
          </a:xfrm>
          <a:prstGeom prst="ellipse">
            <a:avLst/>
          </a:prstGeom>
          <a:pattFill prst="ltDnDiag">
            <a:fgClr>
              <a:schemeClr val="tx1"/>
            </a:fgClr>
            <a:bgClr>
              <a:schemeClr val="bg1"/>
            </a:bgClr>
          </a:patt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6B2E8A2E-BF0E-4420-86C6-B744DE073299}"/>
              </a:ext>
            </a:extLst>
          </p:cNvPr>
          <p:cNvSpPr>
            <a:spLocks noGrp="1" noChangeAspect="1"/>
          </p:cNvSpPr>
          <p:nvPr>
            <p:ph type="title"/>
          </p:nvPr>
        </p:nvSpPr>
        <p:spPr>
          <a:xfrm>
            <a:off x="566556" y="1762075"/>
            <a:ext cx="2886649" cy="2886649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kumimoji="1" lang="ja-JP" altLang="en-US" sz="2800" b="1" dirty="0">
                <a:latin typeface="+mn-ea"/>
                <a:ea typeface="+mn-ea"/>
              </a:rPr>
              <a:t>本社案内図</a:t>
            </a:r>
          </a:p>
        </p:txBody>
      </p:sp>
      <p:sp>
        <p:nvSpPr>
          <p:cNvPr id="6" name="矢印: 五方向 5">
            <a:hlinkClick r:id="rId3"/>
            <a:extLst>
              <a:ext uri="{FF2B5EF4-FFF2-40B4-BE49-F238E27FC236}">
                <a16:creationId xmlns:a16="http://schemas.microsoft.com/office/drawing/2014/main" id="{CEB285D4-8760-4236-8C5F-4D3C5023606A}"/>
              </a:ext>
            </a:extLst>
          </p:cNvPr>
          <p:cNvSpPr/>
          <p:nvPr/>
        </p:nvSpPr>
        <p:spPr>
          <a:xfrm flipH="1">
            <a:off x="8692587" y="6169306"/>
            <a:ext cx="2202155" cy="428264"/>
          </a:xfrm>
          <a:prstGeom prst="homePlat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600"/>
              <a:t>Google</a:t>
            </a:r>
            <a:r>
              <a:rPr kumimoji="1" lang="ja-JP" altLang="en-US" sz="1600"/>
              <a:t> </a:t>
            </a:r>
            <a:r>
              <a:rPr kumimoji="1" lang="en-US" altLang="ja-JP" sz="1600"/>
              <a:t>Map</a:t>
            </a:r>
            <a:r>
              <a:rPr kumimoji="1" lang="ja-JP" altLang="en-US" sz="1600"/>
              <a:t>で表示</a:t>
            </a:r>
            <a:endParaRPr kumimoji="1" lang="ja-JP" altLang="en-US" sz="1600" dirty="0"/>
          </a:p>
        </p:txBody>
      </p:sp>
      <p:pic>
        <p:nvPicPr>
          <p:cNvPr id="4" name="図 3" descr="アプリケーション, マップ&#10;&#10;自動的に生成された説明">
            <a:extLst>
              <a:ext uri="{FF2B5EF4-FFF2-40B4-BE49-F238E27FC236}">
                <a16:creationId xmlns:a16="http://schemas.microsoft.com/office/drawing/2014/main" id="{8A1744E8-0582-D7F5-ED70-94AAEBDBBB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931" y="915973"/>
            <a:ext cx="6544811" cy="470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59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ワイド画面</PresentationFormat>
  <Paragraphs>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本社案内図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2022-04-07T13:14:30Z</dcterms:created>
  <dcterms:modified xsi:type="dcterms:W3CDTF">2024-11-11T07:55:16Z</dcterms:modified>
</cp:coreProperties>
</file>