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2" autoAdjust="0"/>
    <p:restoredTop sz="94660"/>
  </p:normalViewPr>
  <p:slideViewPr>
    <p:cSldViewPr snapToGrid="0">
      <p:cViewPr varScale="1">
        <p:scale>
          <a:sx n="64" d="100"/>
          <a:sy n="64" d="100"/>
        </p:scale>
        <p:origin x="13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1768E-C6C5-4B54-81DB-24DD86BDB774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71EB-11D8-4916-BD17-A73E6350B6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0221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1768E-C6C5-4B54-81DB-24DD86BDB774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71EB-11D8-4916-BD17-A73E6350B6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5865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1768E-C6C5-4B54-81DB-24DD86BDB774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71EB-11D8-4916-BD17-A73E6350B6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7254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1768E-C6C5-4B54-81DB-24DD86BDB774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71EB-11D8-4916-BD17-A73E6350B6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9630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1768E-C6C5-4B54-81DB-24DD86BDB774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71EB-11D8-4916-BD17-A73E6350B6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2501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1768E-C6C5-4B54-81DB-24DD86BDB774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71EB-11D8-4916-BD17-A73E6350B6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11834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1768E-C6C5-4B54-81DB-24DD86BDB774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71EB-11D8-4916-BD17-A73E6350B6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9324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1768E-C6C5-4B54-81DB-24DD86BDB774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71EB-11D8-4916-BD17-A73E6350B6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4377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1768E-C6C5-4B54-81DB-24DD86BDB774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71EB-11D8-4916-BD17-A73E6350B6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165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1768E-C6C5-4B54-81DB-24DD86BDB774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71EB-11D8-4916-BD17-A73E6350B6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39926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1768E-C6C5-4B54-81DB-24DD86BDB774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571EB-11D8-4916-BD17-A73E6350B6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234109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431768E-C6C5-4B54-81DB-24DD86BDB774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45571EB-11D8-4916-BD17-A73E6350B6C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2177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3050F75-BF1B-A4A2-7121-3E3DFB51C7D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03DC6E2-119B-13B5-1C3C-8CAC2EE8F71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89624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0</Words>
  <Application>Microsoft Office PowerPoint</Application>
  <PresentationFormat>画面に合わせる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香緒里 井上</dc:creator>
  <cp:lastModifiedBy>香緒里 井上</cp:lastModifiedBy>
  <cp:revision>1</cp:revision>
  <dcterms:created xsi:type="dcterms:W3CDTF">2024-12-19T01:28:27Z</dcterms:created>
  <dcterms:modified xsi:type="dcterms:W3CDTF">2024-12-19T01:31:45Z</dcterms:modified>
</cp:coreProperties>
</file>