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利用者数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863</c:v>
                </c:pt>
                <c:pt idx="1">
                  <c:v>1612</c:v>
                </c:pt>
                <c:pt idx="2">
                  <c:v>8750</c:v>
                </c:pt>
                <c:pt idx="3">
                  <c:v>9128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8F-4066-B6B5-864671A652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2351024"/>
        <c:axId val="782347184"/>
      </c:barChart>
      <c:catAx>
        <c:axId val="78235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82347184"/>
        <c:crosses val="autoZero"/>
        <c:auto val="1"/>
        <c:lblAlgn val="ctr"/>
        <c:lblOffset val="100"/>
        <c:noMultiLvlLbl val="0"/>
      </c:catAx>
      <c:valAx>
        <c:axId val="7823471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82351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2024/12/12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graphicFrame>
        <p:nvGraphicFramePr>
          <p:cNvPr id="5" name="コンテンツ プレースホルダー 4">
            <a:extLst>
              <a:ext uri="{FF2B5EF4-FFF2-40B4-BE49-F238E27FC236}">
                <a16:creationId xmlns:a16="http://schemas.microsoft.com/office/drawing/2014/main" id="{F220496D-4C89-4CE6-BC82-C62DBB0AC2D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2500529"/>
              </p:ext>
            </p:extLst>
          </p:nvPr>
        </p:nvGraphicFramePr>
        <p:xfrm>
          <a:off x="1023938" y="2286000"/>
          <a:ext cx="9720262" cy="4022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7189487"/>
              </p:ext>
            </p:extLst>
          </p:nvPr>
        </p:nvGraphicFramePr>
        <p:xfrm>
          <a:off x="2906313" y="2084832"/>
          <a:ext cx="595570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635372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320330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31</TotalTime>
  <Words>133</Words>
  <Application>Microsoft Office PowerPoint</Application>
  <PresentationFormat>ワイド画面</PresentationFormat>
  <Paragraphs>48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游ゴシック Medium</vt:lpstr>
      <vt:lpstr>游ゴシック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10</cp:revision>
  <dcterms:created xsi:type="dcterms:W3CDTF">2022-04-06T12:46:09Z</dcterms:created>
  <dcterms:modified xsi:type="dcterms:W3CDTF">2024-12-12T12:59:22Z</dcterms:modified>
</cp:coreProperties>
</file>