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68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64261" autoAdjust="0"/>
  </p:normalViewPr>
  <p:slideViewPr>
    <p:cSldViewPr snapToGrid="0">
      <p:cViewPr>
        <p:scale>
          <a:sx n="66" d="100"/>
          <a:sy n="66" d="100"/>
        </p:scale>
        <p:origin x="6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BF077-5297-4210-B68B-4DB8FF3997F6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4A8EE-6289-49F2-8577-5B2E17A9FB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2270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9D8B13-1CA5-47B0-84BD-F6DC166ED66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7724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2C60DB-AABF-4B4F-889B-95BBA03B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D368D8A-257F-45BE-B409-85A7DFACE3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0CF13F-1A9E-4F29-99C6-3A593E64E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849DEF-DD59-4E67-8355-6A95A8A1E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E09EA5-903D-49C3-A1A3-5D66C9F2A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7585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09561F-3766-416E-A377-958D605B3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FF482D3-E51E-4845-BAA7-09EBC6B63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34E52E3-8AF8-4CE5-AEF4-CD59D5929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222CCE9-D136-457A-A3BC-3114734EA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DA854E5-C864-4CFB-8C9D-68EDEB819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241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3133E57-F2C5-42AB-B429-F5DB23515F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6956FC3-9385-41C7-A5C2-91D9A8128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775AE6-4314-4737-A903-FE4C51406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58476F-17FE-4CD8-9157-9EE5F0437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D7259CE-98BC-44F2-A7AF-0F5E18EEF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7692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04A67-3B87-434C-870C-A3796C1E8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0084AB1-5108-4F46-8B93-4104A8C98C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908CB80-937D-403C-B893-C7E76675F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3BAC24B-7E7C-4CE3-B480-5CF71600C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5E86B5-32A4-4E38-99C9-9B9359607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894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56AD69-5257-4180-980A-0B259C880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86D9217-3F25-4631-99CA-FC464C0B7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BBAA71-FB08-4AF4-8BB1-6D9CBFA2E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1CC7FBC-0A30-4F3A-BD2F-D280D062A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29C2291-F976-4925-BB23-EC87BF5D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5976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8B3E6C-C310-45F7-B3A7-F3E27F41B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62059B-C64C-4A0A-9043-59D1FFFB78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0BDC15-D783-4E88-8719-EC975114ED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E46B3F4-F481-4EC2-B490-03CB797E9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28D9270-5ED3-4AE1-9DB2-1961E105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8D5E4F-5685-4A20-988B-8034CF7F0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466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B0672D-358E-428B-B46E-E9DB8BAF2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C4AD6AE-A182-44D2-93DF-51FFBCD2E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493FAD5-8A9C-4E8B-A9B8-52AC0C048B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34967B0-607D-4E0D-93D6-1825AE9084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01A9ECF-0353-4B4C-9669-DB32DD800D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01ED7A-C023-462D-8DA5-15FBB65B2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85A77B0-7970-4FE1-A5FC-52F96D84E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8B6A8DE-434A-4D5E-8282-26550A14F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23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935566-7F64-402C-929B-093B0491B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350CC2B-1CAD-46EE-965B-6C70DA19E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236CCF4-D265-4676-B569-206B430A2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21165A0-9EE2-4F07-9B37-86BD88750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9228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52E93C9-C475-4374-BE65-0D7BC820F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1E2E97D-E3B8-4308-8AD5-B88338E70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718C8D6-456E-4738-A062-B8FC1BB2D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932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3E6373-8F05-44EA-9AA8-CD5462499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44FFD9-E9C8-4906-8D29-7CBE7EF1D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8B7243B-E003-410C-8124-D66A7C5C4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7F7DECD-FEDB-46BD-B82F-52D100AC9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2BB33BD-6477-4C95-B392-AAC4BCD9D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46FA48C-F52F-477F-B882-A8A9408F3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135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9FB9CC-FC0E-4F93-8556-DE9E6244D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5E2890C-665E-4408-80A9-FB7BF3447E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BDC9E9A-28E1-4142-BDB9-BE17E91EC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A0AEEB8-ECF6-4F97-99F2-40FDA7CAC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EF762A-A019-456B-8572-9EA3DD6FD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7073ACB-2F64-46AE-AD59-5A2A3CC86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06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B2E5CC6-BB3D-433B-8A40-E625246D5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F08D8B-A27A-446D-A17E-032D298AB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FCF0DD1-D1AD-40BE-A671-B43EADC78B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2A51E-C39E-4F9C-BF35-AE8FF4B4AC5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C9F4450-682B-422F-98C0-E592B44A6C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254633-7C1E-4DD9-85E0-1BDC87E7A5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272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角形 3">
            <a:extLst>
              <a:ext uri="{FF2B5EF4-FFF2-40B4-BE49-F238E27FC236}">
                <a16:creationId xmlns:a16="http://schemas.microsoft.com/office/drawing/2014/main" id="{1B7275C0-6A8E-4270-9283-3DAFD6656176}"/>
              </a:ext>
            </a:extLst>
          </p:cNvPr>
          <p:cNvSpPr/>
          <p:nvPr/>
        </p:nvSpPr>
        <p:spPr>
          <a:xfrm>
            <a:off x="6249498" y="4326408"/>
            <a:ext cx="2268000" cy="1980000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六角形 9">
            <a:extLst>
              <a:ext uri="{FF2B5EF4-FFF2-40B4-BE49-F238E27FC236}">
                <a16:creationId xmlns:a16="http://schemas.microsoft.com/office/drawing/2014/main" id="{41F9B54C-7C07-409B-B913-110BA5CEE5BE}"/>
              </a:ext>
            </a:extLst>
          </p:cNvPr>
          <p:cNvSpPr/>
          <p:nvPr/>
        </p:nvSpPr>
        <p:spPr>
          <a:xfrm>
            <a:off x="9497742" y="1891229"/>
            <a:ext cx="2268000" cy="1980000"/>
          </a:xfrm>
          <a:prstGeom prst="hexag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六角形 11">
            <a:extLst>
              <a:ext uri="{FF2B5EF4-FFF2-40B4-BE49-F238E27FC236}">
                <a16:creationId xmlns:a16="http://schemas.microsoft.com/office/drawing/2014/main" id="{51B4B310-7D78-4852-8701-7CD0558D831E}"/>
              </a:ext>
            </a:extLst>
          </p:cNvPr>
          <p:cNvSpPr/>
          <p:nvPr/>
        </p:nvSpPr>
        <p:spPr>
          <a:xfrm>
            <a:off x="6988098" y="1090396"/>
            <a:ext cx="2268000" cy="1980000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C347C8C-FEC3-4113-9B83-7944A1E98610}"/>
              </a:ext>
            </a:extLst>
          </p:cNvPr>
          <p:cNvGrpSpPr/>
          <p:nvPr/>
        </p:nvGrpSpPr>
        <p:grpSpPr>
          <a:xfrm>
            <a:off x="476288" y="802852"/>
            <a:ext cx="5998711" cy="5236970"/>
            <a:chOff x="476288" y="802852"/>
            <a:chExt cx="5998711" cy="5236970"/>
          </a:xfrm>
        </p:grpSpPr>
        <p:sp>
          <p:nvSpPr>
            <p:cNvPr id="25" name="六角形 24">
              <a:extLst>
                <a:ext uri="{FF2B5EF4-FFF2-40B4-BE49-F238E27FC236}">
                  <a16:creationId xmlns:a16="http://schemas.microsoft.com/office/drawing/2014/main" id="{735DB6F7-CF82-0B44-B905-5B875C316AF9}"/>
                </a:ext>
              </a:extLst>
            </p:cNvPr>
            <p:cNvSpPr/>
            <p:nvPr/>
          </p:nvSpPr>
          <p:spPr>
            <a:xfrm>
              <a:off x="476288" y="802852"/>
              <a:ext cx="5998711" cy="5236970"/>
            </a:xfrm>
            <a:prstGeom prst="hexagon">
              <a:avLst/>
            </a:prstGeom>
            <a:pattFill prst="pct20">
              <a:fgClr>
                <a:srgbClr val="ED7D31"/>
              </a:fgClr>
              <a:bgClr>
                <a:schemeClr val="bg1"/>
              </a:bgClr>
            </a:pattFill>
            <a:ln w="82550" cap="flat" cmpd="thickThin">
              <a:noFill/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774991"/>
                        <a:gd name="connsiteY0" fmla="*/ 2520830 h 5041659"/>
                        <a:gd name="connsiteX1" fmla="*/ 239479 w 5774991"/>
                        <a:gd name="connsiteY1" fmla="*/ 2041872 h 5041659"/>
                        <a:gd name="connsiteX2" fmla="*/ 453749 w 5774991"/>
                        <a:gd name="connsiteY2" fmla="*/ 1613332 h 5041659"/>
                        <a:gd name="connsiteX3" fmla="*/ 731041 w 5774991"/>
                        <a:gd name="connsiteY3" fmla="*/ 1058749 h 5041659"/>
                        <a:gd name="connsiteX4" fmla="*/ 970520 w 5774991"/>
                        <a:gd name="connsiteY4" fmla="*/ 579792 h 5041659"/>
                        <a:gd name="connsiteX5" fmla="*/ 1260415 w 5774991"/>
                        <a:gd name="connsiteY5" fmla="*/ 1 h 5041659"/>
                        <a:gd name="connsiteX6" fmla="*/ 1976330 w 5774991"/>
                        <a:gd name="connsiteY6" fmla="*/ 1 h 5041659"/>
                        <a:gd name="connsiteX7" fmla="*/ 2627163 w 5774991"/>
                        <a:gd name="connsiteY7" fmla="*/ 1 h 5041659"/>
                        <a:gd name="connsiteX8" fmla="*/ 3277995 w 5774991"/>
                        <a:gd name="connsiteY8" fmla="*/ 1 h 5041659"/>
                        <a:gd name="connsiteX9" fmla="*/ 3863744 w 5774991"/>
                        <a:gd name="connsiteY9" fmla="*/ 1 h 5041659"/>
                        <a:gd name="connsiteX10" fmla="*/ 4514576 w 5774991"/>
                        <a:gd name="connsiteY10" fmla="*/ 1 h 5041659"/>
                        <a:gd name="connsiteX11" fmla="*/ 4766659 w 5774991"/>
                        <a:gd name="connsiteY11" fmla="*/ 504167 h 5041659"/>
                        <a:gd name="connsiteX12" fmla="*/ 5006138 w 5774991"/>
                        <a:gd name="connsiteY12" fmla="*/ 983124 h 5041659"/>
                        <a:gd name="connsiteX13" fmla="*/ 5283429 w 5774991"/>
                        <a:gd name="connsiteY13" fmla="*/ 1537707 h 5041659"/>
                        <a:gd name="connsiteX14" fmla="*/ 5560720 w 5774991"/>
                        <a:gd name="connsiteY14" fmla="*/ 2092289 h 5041659"/>
                        <a:gd name="connsiteX15" fmla="*/ 5774991 w 5774991"/>
                        <a:gd name="connsiteY15" fmla="*/ 2520830 h 5041659"/>
                        <a:gd name="connsiteX16" fmla="*/ 5522908 w 5774991"/>
                        <a:gd name="connsiteY16" fmla="*/ 3024996 h 5041659"/>
                        <a:gd name="connsiteX17" fmla="*/ 5283429 w 5774991"/>
                        <a:gd name="connsiteY17" fmla="*/ 3503953 h 5041659"/>
                        <a:gd name="connsiteX18" fmla="*/ 5069159 w 5774991"/>
                        <a:gd name="connsiteY18" fmla="*/ 3932494 h 5041659"/>
                        <a:gd name="connsiteX19" fmla="*/ 4842284 w 5774991"/>
                        <a:gd name="connsiteY19" fmla="*/ 4386243 h 5041659"/>
                        <a:gd name="connsiteX20" fmla="*/ 4514576 w 5774991"/>
                        <a:gd name="connsiteY20" fmla="*/ 5041658 h 5041659"/>
                        <a:gd name="connsiteX21" fmla="*/ 3896285 w 5774991"/>
                        <a:gd name="connsiteY21" fmla="*/ 5041658 h 5041659"/>
                        <a:gd name="connsiteX22" fmla="*/ 3310536 w 5774991"/>
                        <a:gd name="connsiteY22" fmla="*/ 5041658 h 5041659"/>
                        <a:gd name="connsiteX23" fmla="*/ 2627163 w 5774991"/>
                        <a:gd name="connsiteY23" fmla="*/ 5041658 h 5041659"/>
                        <a:gd name="connsiteX24" fmla="*/ 1976330 w 5774991"/>
                        <a:gd name="connsiteY24" fmla="*/ 5041658 h 5041659"/>
                        <a:gd name="connsiteX25" fmla="*/ 1260415 w 5774991"/>
                        <a:gd name="connsiteY25" fmla="*/ 5041658 h 5041659"/>
                        <a:gd name="connsiteX26" fmla="*/ 983124 w 5774991"/>
                        <a:gd name="connsiteY26" fmla="*/ 4487076 h 5041659"/>
                        <a:gd name="connsiteX27" fmla="*/ 718437 w 5774991"/>
                        <a:gd name="connsiteY27" fmla="*/ 3957702 h 5041659"/>
                        <a:gd name="connsiteX28" fmla="*/ 491562 w 5774991"/>
                        <a:gd name="connsiteY28" fmla="*/ 3503953 h 5041659"/>
                        <a:gd name="connsiteX29" fmla="*/ 226875 w 5774991"/>
                        <a:gd name="connsiteY29" fmla="*/ 2974579 h 5041659"/>
                        <a:gd name="connsiteX30" fmla="*/ 0 w 5774991"/>
                        <a:gd name="connsiteY30" fmla="*/ 2520830 h 50416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5774991" h="5041659" extrusionOk="0">
                          <a:moveTo>
                            <a:pt x="0" y="2520830"/>
                          </a:moveTo>
                          <a:cubicBezTo>
                            <a:pt x="94963" y="2277295"/>
                            <a:pt x="173584" y="2157663"/>
                            <a:pt x="239479" y="2041872"/>
                          </a:cubicBezTo>
                          <a:cubicBezTo>
                            <a:pt x="305374" y="1926081"/>
                            <a:pt x="415551" y="1736002"/>
                            <a:pt x="453749" y="1613332"/>
                          </a:cubicBezTo>
                          <a:cubicBezTo>
                            <a:pt x="491947" y="1490662"/>
                            <a:pt x="603468" y="1333366"/>
                            <a:pt x="731041" y="1058749"/>
                          </a:cubicBezTo>
                          <a:cubicBezTo>
                            <a:pt x="858614" y="784132"/>
                            <a:pt x="915574" y="704843"/>
                            <a:pt x="970520" y="579792"/>
                          </a:cubicBezTo>
                          <a:cubicBezTo>
                            <a:pt x="1025466" y="454741"/>
                            <a:pt x="1108284" y="255375"/>
                            <a:pt x="1260415" y="1"/>
                          </a:cubicBezTo>
                          <a:cubicBezTo>
                            <a:pt x="1479354" y="-222"/>
                            <a:pt x="1717587" y="18449"/>
                            <a:pt x="1976330" y="1"/>
                          </a:cubicBezTo>
                          <a:cubicBezTo>
                            <a:pt x="2235074" y="-18447"/>
                            <a:pt x="2368810" y="30397"/>
                            <a:pt x="2627163" y="1"/>
                          </a:cubicBezTo>
                          <a:cubicBezTo>
                            <a:pt x="2885516" y="-30395"/>
                            <a:pt x="2985966" y="-13717"/>
                            <a:pt x="3277995" y="1"/>
                          </a:cubicBezTo>
                          <a:cubicBezTo>
                            <a:pt x="3570024" y="13719"/>
                            <a:pt x="3717009" y="-15257"/>
                            <a:pt x="3863744" y="1"/>
                          </a:cubicBezTo>
                          <a:cubicBezTo>
                            <a:pt x="4010479" y="15259"/>
                            <a:pt x="4234850" y="22024"/>
                            <a:pt x="4514576" y="1"/>
                          </a:cubicBezTo>
                          <a:cubicBezTo>
                            <a:pt x="4653612" y="220030"/>
                            <a:pt x="4661013" y="308146"/>
                            <a:pt x="4766659" y="504167"/>
                          </a:cubicBezTo>
                          <a:cubicBezTo>
                            <a:pt x="4872306" y="700188"/>
                            <a:pt x="4948055" y="873752"/>
                            <a:pt x="5006138" y="983124"/>
                          </a:cubicBezTo>
                          <a:cubicBezTo>
                            <a:pt x="5064221" y="1092496"/>
                            <a:pt x="5236264" y="1379431"/>
                            <a:pt x="5283429" y="1537707"/>
                          </a:cubicBezTo>
                          <a:cubicBezTo>
                            <a:pt x="5330594" y="1695983"/>
                            <a:pt x="5480613" y="1964035"/>
                            <a:pt x="5560720" y="2092289"/>
                          </a:cubicBezTo>
                          <a:cubicBezTo>
                            <a:pt x="5640827" y="2220543"/>
                            <a:pt x="5694302" y="2401626"/>
                            <a:pt x="5774991" y="2520830"/>
                          </a:cubicBezTo>
                          <a:cubicBezTo>
                            <a:pt x="5693622" y="2732964"/>
                            <a:pt x="5587400" y="2903106"/>
                            <a:pt x="5522908" y="3024996"/>
                          </a:cubicBezTo>
                          <a:cubicBezTo>
                            <a:pt x="5458416" y="3146886"/>
                            <a:pt x="5371559" y="3387148"/>
                            <a:pt x="5283429" y="3503953"/>
                          </a:cubicBezTo>
                          <a:cubicBezTo>
                            <a:pt x="5195300" y="3620759"/>
                            <a:pt x="5161904" y="3741739"/>
                            <a:pt x="5069159" y="3932494"/>
                          </a:cubicBezTo>
                          <a:cubicBezTo>
                            <a:pt x="4976413" y="4123249"/>
                            <a:pt x="4951540" y="4177841"/>
                            <a:pt x="4842284" y="4386243"/>
                          </a:cubicBezTo>
                          <a:cubicBezTo>
                            <a:pt x="4733028" y="4594645"/>
                            <a:pt x="4680893" y="4784802"/>
                            <a:pt x="4514576" y="5041658"/>
                          </a:cubicBezTo>
                          <a:cubicBezTo>
                            <a:pt x="4317043" y="5062572"/>
                            <a:pt x="4193514" y="5014078"/>
                            <a:pt x="3896285" y="5041658"/>
                          </a:cubicBezTo>
                          <a:cubicBezTo>
                            <a:pt x="3599056" y="5069238"/>
                            <a:pt x="3448829" y="5029760"/>
                            <a:pt x="3310536" y="5041658"/>
                          </a:cubicBezTo>
                          <a:cubicBezTo>
                            <a:pt x="3172243" y="5053556"/>
                            <a:pt x="2876415" y="5061302"/>
                            <a:pt x="2627163" y="5041658"/>
                          </a:cubicBezTo>
                          <a:cubicBezTo>
                            <a:pt x="2377911" y="5022014"/>
                            <a:pt x="2254628" y="5017643"/>
                            <a:pt x="1976330" y="5041658"/>
                          </a:cubicBezTo>
                          <a:cubicBezTo>
                            <a:pt x="1698032" y="5065673"/>
                            <a:pt x="1481462" y="5066678"/>
                            <a:pt x="1260415" y="5041658"/>
                          </a:cubicBezTo>
                          <a:cubicBezTo>
                            <a:pt x="1145304" y="4850160"/>
                            <a:pt x="1027659" y="4625248"/>
                            <a:pt x="983124" y="4487076"/>
                          </a:cubicBezTo>
                          <a:cubicBezTo>
                            <a:pt x="938589" y="4348904"/>
                            <a:pt x="806238" y="4168704"/>
                            <a:pt x="718437" y="3957702"/>
                          </a:cubicBezTo>
                          <a:cubicBezTo>
                            <a:pt x="630636" y="3746700"/>
                            <a:pt x="548995" y="3597404"/>
                            <a:pt x="491562" y="3503953"/>
                          </a:cubicBezTo>
                          <a:cubicBezTo>
                            <a:pt x="434129" y="3410502"/>
                            <a:pt x="350760" y="3175160"/>
                            <a:pt x="226875" y="2974579"/>
                          </a:cubicBezTo>
                          <a:cubicBezTo>
                            <a:pt x="102990" y="2773998"/>
                            <a:pt x="70448" y="2620290"/>
                            <a:pt x="0" y="252083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六角形 16">
              <a:extLst>
                <a:ext uri="{FF2B5EF4-FFF2-40B4-BE49-F238E27FC236}">
                  <a16:creationId xmlns:a16="http://schemas.microsoft.com/office/drawing/2014/main" id="{26127016-0E3E-C248-8758-FEA4373FB256}"/>
                </a:ext>
              </a:extLst>
            </p:cNvPr>
            <p:cNvSpPr/>
            <p:nvPr/>
          </p:nvSpPr>
          <p:spPr>
            <a:xfrm>
              <a:off x="747795" y="1039882"/>
              <a:ext cx="5455697" cy="4762910"/>
            </a:xfrm>
            <a:prstGeom prst="hexagon">
              <a:avLst/>
            </a:prstGeom>
            <a:solidFill>
              <a:schemeClr val="bg1"/>
            </a:solidFill>
            <a:ln w="82550" cap="flat" cmpd="thickThin">
              <a:solidFill>
                <a:srgbClr val="ED7D31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774991"/>
                        <a:gd name="connsiteY0" fmla="*/ 2520830 h 5041659"/>
                        <a:gd name="connsiteX1" fmla="*/ 239479 w 5774991"/>
                        <a:gd name="connsiteY1" fmla="*/ 2041872 h 5041659"/>
                        <a:gd name="connsiteX2" fmla="*/ 453749 w 5774991"/>
                        <a:gd name="connsiteY2" fmla="*/ 1613332 h 5041659"/>
                        <a:gd name="connsiteX3" fmla="*/ 731041 w 5774991"/>
                        <a:gd name="connsiteY3" fmla="*/ 1058749 h 5041659"/>
                        <a:gd name="connsiteX4" fmla="*/ 970520 w 5774991"/>
                        <a:gd name="connsiteY4" fmla="*/ 579792 h 5041659"/>
                        <a:gd name="connsiteX5" fmla="*/ 1260415 w 5774991"/>
                        <a:gd name="connsiteY5" fmla="*/ 1 h 5041659"/>
                        <a:gd name="connsiteX6" fmla="*/ 1976330 w 5774991"/>
                        <a:gd name="connsiteY6" fmla="*/ 1 h 5041659"/>
                        <a:gd name="connsiteX7" fmla="*/ 2627163 w 5774991"/>
                        <a:gd name="connsiteY7" fmla="*/ 1 h 5041659"/>
                        <a:gd name="connsiteX8" fmla="*/ 3277995 w 5774991"/>
                        <a:gd name="connsiteY8" fmla="*/ 1 h 5041659"/>
                        <a:gd name="connsiteX9" fmla="*/ 3863744 w 5774991"/>
                        <a:gd name="connsiteY9" fmla="*/ 1 h 5041659"/>
                        <a:gd name="connsiteX10" fmla="*/ 4514576 w 5774991"/>
                        <a:gd name="connsiteY10" fmla="*/ 1 h 5041659"/>
                        <a:gd name="connsiteX11" fmla="*/ 4766659 w 5774991"/>
                        <a:gd name="connsiteY11" fmla="*/ 504167 h 5041659"/>
                        <a:gd name="connsiteX12" fmla="*/ 5006138 w 5774991"/>
                        <a:gd name="connsiteY12" fmla="*/ 983124 h 5041659"/>
                        <a:gd name="connsiteX13" fmla="*/ 5283429 w 5774991"/>
                        <a:gd name="connsiteY13" fmla="*/ 1537707 h 5041659"/>
                        <a:gd name="connsiteX14" fmla="*/ 5560720 w 5774991"/>
                        <a:gd name="connsiteY14" fmla="*/ 2092289 h 5041659"/>
                        <a:gd name="connsiteX15" fmla="*/ 5774991 w 5774991"/>
                        <a:gd name="connsiteY15" fmla="*/ 2520830 h 5041659"/>
                        <a:gd name="connsiteX16" fmla="*/ 5522908 w 5774991"/>
                        <a:gd name="connsiteY16" fmla="*/ 3024996 h 5041659"/>
                        <a:gd name="connsiteX17" fmla="*/ 5283429 w 5774991"/>
                        <a:gd name="connsiteY17" fmla="*/ 3503953 h 5041659"/>
                        <a:gd name="connsiteX18" fmla="*/ 5069159 w 5774991"/>
                        <a:gd name="connsiteY18" fmla="*/ 3932494 h 5041659"/>
                        <a:gd name="connsiteX19" fmla="*/ 4842284 w 5774991"/>
                        <a:gd name="connsiteY19" fmla="*/ 4386243 h 5041659"/>
                        <a:gd name="connsiteX20" fmla="*/ 4514576 w 5774991"/>
                        <a:gd name="connsiteY20" fmla="*/ 5041658 h 5041659"/>
                        <a:gd name="connsiteX21" fmla="*/ 3896285 w 5774991"/>
                        <a:gd name="connsiteY21" fmla="*/ 5041658 h 5041659"/>
                        <a:gd name="connsiteX22" fmla="*/ 3310536 w 5774991"/>
                        <a:gd name="connsiteY22" fmla="*/ 5041658 h 5041659"/>
                        <a:gd name="connsiteX23" fmla="*/ 2627163 w 5774991"/>
                        <a:gd name="connsiteY23" fmla="*/ 5041658 h 5041659"/>
                        <a:gd name="connsiteX24" fmla="*/ 1976330 w 5774991"/>
                        <a:gd name="connsiteY24" fmla="*/ 5041658 h 5041659"/>
                        <a:gd name="connsiteX25" fmla="*/ 1260415 w 5774991"/>
                        <a:gd name="connsiteY25" fmla="*/ 5041658 h 5041659"/>
                        <a:gd name="connsiteX26" fmla="*/ 983124 w 5774991"/>
                        <a:gd name="connsiteY26" fmla="*/ 4487076 h 5041659"/>
                        <a:gd name="connsiteX27" fmla="*/ 718437 w 5774991"/>
                        <a:gd name="connsiteY27" fmla="*/ 3957702 h 5041659"/>
                        <a:gd name="connsiteX28" fmla="*/ 491562 w 5774991"/>
                        <a:gd name="connsiteY28" fmla="*/ 3503953 h 5041659"/>
                        <a:gd name="connsiteX29" fmla="*/ 226875 w 5774991"/>
                        <a:gd name="connsiteY29" fmla="*/ 2974579 h 5041659"/>
                        <a:gd name="connsiteX30" fmla="*/ 0 w 5774991"/>
                        <a:gd name="connsiteY30" fmla="*/ 2520830 h 50416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5774991" h="5041659" extrusionOk="0">
                          <a:moveTo>
                            <a:pt x="0" y="2520830"/>
                          </a:moveTo>
                          <a:cubicBezTo>
                            <a:pt x="94963" y="2277295"/>
                            <a:pt x="173584" y="2157663"/>
                            <a:pt x="239479" y="2041872"/>
                          </a:cubicBezTo>
                          <a:cubicBezTo>
                            <a:pt x="305374" y="1926081"/>
                            <a:pt x="415551" y="1736002"/>
                            <a:pt x="453749" y="1613332"/>
                          </a:cubicBezTo>
                          <a:cubicBezTo>
                            <a:pt x="491947" y="1490662"/>
                            <a:pt x="603468" y="1333366"/>
                            <a:pt x="731041" y="1058749"/>
                          </a:cubicBezTo>
                          <a:cubicBezTo>
                            <a:pt x="858614" y="784132"/>
                            <a:pt x="915574" y="704843"/>
                            <a:pt x="970520" y="579792"/>
                          </a:cubicBezTo>
                          <a:cubicBezTo>
                            <a:pt x="1025466" y="454741"/>
                            <a:pt x="1108284" y="255375"/>
                            <a:pt x="1260415" y="1"/>
                          </a:cubicBezTo>
                          <a:cubicBezTo>
                            <a:pt x="1479354" y="-222"/>
                            <a:pt x="1717587" y="18449"/>
                            <a:pt x="1976330" y="1"/>
                          </a:cubicBezTo>
                          <a:cubicBezTo>
                            <a:pt x="2235074" y="-18447"/>
                            <a:pt x="2368810" y="30397"/>
                            <a:pt x="2627163" y="1"/>
                          </a:cubicBezTo>
                          <a:cubicBezTo>
                            <a:pt x="2885516" y="-30395"/>
                            <a:pt x="2985966" y="-13717"/>
                            <a:pt x="3277995" y="1"/>
                          </a:cubicBezTo>
                          <a:cubicBezTo>
                            <a:pt x="3570024" y="13719"/>
                            <a:pt x="3717009" y="-15257"/>
                            <a:pt x="3863744" y="1"/>
                          </a:cubicBezTo>
                          <a:cubicBezTo>
                            <a:pt x="4010479" y="15259"/>
                            <a:pt x="4234850" y="22024"/>
                            <a:pt x="4514576" y="1"/>
                          </a:cubicBezTo>
                          <a:cubicBezTo>
                            <a:pt x="4653612" y="220030"/>
                            <a:pt x="4661013" y="308146"/>
                            <a:pt x="4766659" y="504167"/>
                          </a:cubicBezTo>
                          <a:cubicBezTo>
                            <a:pt x="4872306" y="700188"/>
                            <a:pt x="4948055" y="873752"/>
                            <a:pt x="5006138" y="983124"/>
                          </a:cubicBezTo>
                          <a:cubicBezTo>
                            <a:pt x="5064221" y="1092496"/>
                            <a:pt x="5236264" y="1379431"/>
                            <a:pt x="5283429" y="1537707"/>
                          </a:cubicBezTo>
                          <a:cubicBezTo>
                            <a:pt x="5330594" y="1695983"/>
                            <a:pt x="5480613" y="1964035"/>
                            <a:pt x="5560720" y="2092289"/>
                          </a:cubicBezTo>
                          <a:cubicBezTo>
                            <a:pt x="5640827" y="2220543"/>
                            <a:pt x="5694302" y="2401626"/>
                            <a:pt x="5774991" y="2520830"/>
                          </a:cubicBezTo>
                          <a:cubicBezTo>
                            <a:pt x="5693622" y="2732964"/>
                            <a:pt x="5587400" y="2903106"/>
                            <a:pt x="5522908" y="3024996"/>
                          </a:cubicBezTo>
                          <a:cubicBezTo>
                            <a:pt x="5458416" y="3146886"/>
                            <a:pt x="5371559" y="3387148"/>
                            <a:pt x="5283429" y="3503953"/>
                          </a:cubicBezTo>
                          <a:cubicBezTo>
                            <a:pt x="5195300" y="3620759"/>
                            <a:pt x="5161904" y="3741739"/>
                            <a:pt x="5069159" y="3932494"/>
                          </a:cubicBezTo>
                          <a:cubicBezTo>
                            <a:pt x="4976413" y="4123249"/>
                            <a:pt x="4951540" y="4177841"/>
                            <a:pt x="4842284" y="4386243"/>
                          </a:cubicBezTo>
                          <a:cubicBezTo>
                            <a:pt x="4733028" y="4594645"/>
                            <a:pt x="4680893" y="4784802"/>
                            <a:pt x="4514576" y="5041658"/>
                          </a:cubicBezTo>
                          <a:cubicBezTo>
                            <a:pt x="4317043" y="5062572"/>
                            <a:pt x="4193514" y="5014078"/>
                            <a:pt x="3896285" y="5041658"/>
                          </a:cubicBezTo>
                          <a:cubicBezTo>
                            <a:pt x="3599056" y="5069238"/>
                            <a:pt x="3448829" y="5029760"/>
                            <a:pt x="3310536" y="5041658"/>
                          </a:cubicBezTo>
                          <a:cubicBezTo>
                            <a:pt x="3172243" y="5053556"/>
                            <a:pt x="2876415" y="5061302"/>
                            <a:pt x="2627163" y="5041658"/>
                          </a:cubicBezTo>
                          <a:cubicBezTo>
                            <a:pt x="2377911" y="5022014"/>
                            <a:pt x="2254628" y="5017643"/>
                            <a:pt x="1976330" y="5041658"/>
                          </a:cubicBezTo>
                          <a:cubicBezTo>
                            <a:pt x="1698032" y="5065673"/>
                            <a:pt x="1481462" y="5066678"/>
                            <a:pt x="1260415" y="5041658"/>
                          </a:cubicBezTo>
                          <a:cubicBezTo>
                            <a:pt x="1145304" y="4850160"/>
                            <a:pt x="1027659" y="4625248"/>
                            <a:pt x="983124" y="4487076"/>
                          </a:cubicBezTo>
                          <a:cubicBezTo>
                            <a:pt x="938589" y="4348904"/>
                            <a:pt x="806238" y="4168704"/>
                            <a:pt x="718437" y="3957702"/>
                          </a:cubicBezTo>
                          <a:cubicBezTo>
                            <a:pt x="630636" y="3746700"/>
                            <a:pt x="548995" y="3597404"/>
                            <a:pt x="491562" y="3503953"/>
                          </a:cubicBezTo>
                          <a:cubicBezTo>
                            <a:pt x="434129" y="3410502"/>
                            <a:pt x="350760" y="3175160"/>
                            <a:pt x="226875" y="2974579"/>
                          </a:cubicBezTo>
                          <a:cubicBezTo>
                            <a:pt x="102990" y="2773998"/>
                            <a:pt x="70448" y="2620290"/>
                            <a:pt x="0" y="252083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lIns="0" tIns="432000" rIns="0" rtlCol="0" anchor="t"/>
            <a:lstStyle/>
            <a:p>
              <a:pPr algn="ctr"/>
              <a:r>
                <a:rPr lang="ja-JP" altLang="en-US" sz="3200" dirty="0">
                  <a:solidFill>
                    <a:schemeClr val="accent2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キッチンカー方式</a:t>
              </a:r>
              <a:endParaRPr lang="en-US" altLang="ja-JP" sz="3200" dirty="0">
                <a:solidFill>
                  <a:schemeClr val="accent2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endParaRPr>
            </a:p>
            <a:p>
              <a:pPr algn="ctr">
                <a:spcBef>
                  <a:spcPts val="3000"/>
                </a:spcBef>
              </a:pPr>
              <a:r>
                <a:rPr lang="ja-JP" altLang="en-US" sz="5000" b="1" dirty="0">
                  <a:solidFill>
                    <a:schemeClr val="accent2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移動ベーカリー</a:t>
              </a:r>
              <a:endParaRPr lang="en-US" altLang="ja-JP" sz="5000" b="1" dirty="0">
                <a:solidFill>
                  <a:schemeClr val="accent2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endParaRPr>
            </a:p>
            <a:p>
              <a:pPr algn="ctr"/>
              <a:r>
                <a:rPr lang="ja-JP" altLang="en-US" sz="5000" dirty="0">
                  <a:solidFill>
                    <a:schemeClr val="accent2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の実施</a:t>
              </a:r>
            </a:p>
          </p:txBody>
        </p: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38186B5E-007C-004C-8EE9-FBAFE7F8C602}"/>
                </a:ext>
              </a:extLst>
            </p:cNvPr>
            <p:cNvCxnSpPr>
              <a:cxnSpLocks/>
            </p:cNvCxnSpPr>
            <p:nvPr/>
          </p:nvCxnSpPr>
          <p:spPr>
            <a:xfrm>
              <a:off x="1894667" y="2859357"/>
              <a:ext cx="3161952" cy="0"/>
            </a:xfrm>
            <a:prstGeom prst="line">
              <a:avLst/>
            </a:prstGeom>
            <a:ln w="38100" cap="rnd" cmpd="sng">
              <a:solidFill>
                <a:srgbClr val="ED7D3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グラフィックス 22" descr="バゲット 単色塗りつぶし">
              <a:extLst>
                <a:ext uri="{FF2B5EF4-FFF2-40B4-BE49-F238E27FC236}">
                  <a16:creationId xmlns:a16="http://schemas.microsoft.com/office/drawing/2014/main" id="{9C5E60E3-1388-754A-8DC6-67921303E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16430" y="1383815"/>
              <a:ext cx="693879" cy="693879"/>
            </a:xfrm>
            <a:prstGeom prst="rect">
              <a:avLst/>
            </a:prstGeom>
          </p:spPr>
        </p:pic>
        <p:pic>
          <p:nvPicPr>
            <p:cNvPr id="28" name="グラフィックス 27" descr="ハンバーガーとドリンク 単色塗りつぶし">
              <a:extLst>
                <a:ext uri="{FF2B5EF4-FFF2-40B4-BE49-F238E27FC236}">
                  <a16:creationId xmlns:a16="http://schemas.microsoft.com/office/drawing/2014/main" id="{94CB256F-69A2-FB43-BCC9-EA77EFD1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995787" y="4700705"/>
              <a:ext cx="854753" cy="854753"/>
            </a:xfrm>
            <a:prstGeom prst="rect">
              <a:avLst/>
            </a:prstGeom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6C07E46A-8B8B-42B1-8381-E5716E8BD694}"/>
              </a:ext>
            </a:extLst>
          </p:cNvPr>
          <p:cNvGrpSpPr/>
          <p:nvPr/>
        </p:nvGrpSpPr>
        <p:grpSpPr>
          <a:xfrm>
            <a:off x="9894767" y="5196479"/>
            <a:ext cx="1435841" cy="1080255"/>
            <a:chOff x="9894767" y="5196479"/>
            <a:chExt cx="1435841" cy="1080255"/>
          </a:xfrm>
        </p:grpSpPr>
        <p:sp>
          <p:nvSpPr>
            <p:cNvPr id="29" name="六角形 28">
              <a:extLst>
                <a:ext uri="{FF2B5EF4-FFF2-40B4-BE49-F238E27FC236}">
                  <a16:creationId xmlns:a16="http://schemas.microsoft.com/office/drawing/2014/main" id="{63E7D6BC-344F-E749-8D91-C4AEABD0F672}"/>
                </a:ext>
              </a:extLst>
            </p:cNvPr>
            <p:cNvSpPr/>
            <p:nvPr/>
          </p:nvSpPr>
          <p:spPr>
            <a:xfrm>
              <a:off x="10503446" y="5554609"/>
              <a:ext cx="827162" cy="72212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ED7D3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六角形 29">
              <a:extLst>
                <a:ext uri="{FF2B5EF4-FFF2-40B4-BE49-F238E27FC236}">
                  <a16:creationId xmlns:a16="http://schemas.microsoft.com/office/drawing/2014/main" id="{0CA3B6A7-2E39-9C49-8213-B6DEF43D9447}"/>
                </a:ext>
              </a:extLst>
            </p:cNvPr>
            <p:cNvSpPr/>
            <p:nvPr/>
          </p:nvSpPr>
          <p:spPr>
            <a:xfrm>
              <a:off x="9894767" y="5196479"/>
              <a:ext cx="966012" cy="843343"/>
            </a:xfrm>
            <a:prstGeom prst="hexagon">
              <a:avLst/>
            </a:prstGeom>
            <a:noFill/>
            <a:ln>
              <a:solidFill>
                <a:srgbClr val="ED7D3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510D8BD-C130-43CE-BFAF-E48558F3A87C}"/>
              </a:ext>
            </a:extLst>
          </p:cNvPr>
          <p:cNvGrpSpPr/>
          <p:nvPr/>
        </p:nvGrpSpPr>
        <p:grpSpPr>
          <a:xfrm>
            <a:off x="10457615" y="393510"/>
            <a:ext cx="1093594" cy="884810"/>
            <a:chOff x="10457615" y="393510"/>
            <a:chExt cx="1093594" cy="884810"/>
          </a:xfrm>
        </p:grpSpPr>
        <p:sp>
          <p:nvSpPr>
            <p:cNvPr id="31" name="六角形 30">
              <a:extLst>
                <a:ext uri="{FF2B5EF4-FFF2-40B4-BE49-F238E27FC236}">
                  <a16:creationId xmlns:a16="http://schemas.microsoft.com/office/drawing/2014/main" id="{45770340-458A-B747-A934-FB10688A8C02}"/>
                </a:ext>
              </a:extLst>
            </p:cNvPr>
            <p:cNvSpPr/>
            <p:nvPr/>
          </p:nvSpPr>
          <p:spPr>
            <a:xfrm>
              <a:off x="10860779" y="393510"/>
              <a:ext cx="690430" cy="602756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ED7D3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六角形 31">
              <a:extLst>
                <a:ext uri="{FF2B5EF4-FFF2-40B4-BE49-F238E27FC236}">
                  <a16:creationId xmlns:a16="http://schemas.microsoft.com/office/drawing/2014/main" id="{65B5F839-DB20-FC4F-96B9-97AE9FC458BE}"/>
                </a:ext>
              </a:extLst>
            </p:cNvPr>
            <p:cNvSpPr/>
            <p:nvPr/>
          </p:nvSpPr>
          <p:spPr>
            <a:xfrm>
              <a:off x="10457615" y="574384"/>
              <a:ext cx="806328" cy="703936"/>
            </a:xfrm>
            <a:prstGeom prst="hexagon">
              <a:avLst/>
            </a:prstGeom>
            <a:noFill/>
            <a:ln>
              <a:solidFill>
                <a:srgbClr val="ED7D3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3" name="図 2" descr="皿の上にあるサンドイッチ&#10;&#10;自動的に生成された説明">
            <a:extLst>
              <a:ext uri="{FF2B5EF4-FFF2-40B4-BE49-F238E27FC236}">
                <a16:creationId xmlns:a16="http://schemas.microsoft.com/office/drawing/2014/main" id="{C3027A05-1904-399B-D014-E5107598A412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3615" y="2679646"/>
            <a:ext cx="2268000" cy="1980000"/>
          </a:xfrm>
          <a:prstGeom prst="hexagon">
            <a:avLst/>
          </a:prstGeom>
        </p:spPr>
      </p:pic>
    </p:spTree>
    <p:extLst>
      <p:ext uri="{BB962C8B-B14F-4D97-AF65-F5344CB8AC3E}">
        <p14:creationId xmlns:p14="http://schemas.microsoft.com/office/powerpoint/2010/main" val="981031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ワイド画面</PresentationFormat>
  <Paragraphs>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Medium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2022-04-07T11:11:04Z</dcterms:created>
  <dcterms:modified xsi:type="dcterms:W3CDTF">2024-11-11T04:08:58Z</dcterms:modified>
</cp:coreProperties>
</file>