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72" r:id="rId1"/>
  </p:sldMasterIdLst>
  <p:notesMasterIdLst>
    <p:notesMasterId r:id="rId3"/>
  </p:notesMasterIdLst>
  <p:handoutMasterIdLst>
    <p:handoutMasterId r:id="rId4"/>
  </p:handoutMasterIdLst>
  <p:sldIdLst>
    <p:sldId id="262" r:id="rId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0AD47"/>
    <a:srgbClr val="EEEC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122" d="100"/>
          <a:sy n="122" d="100"/>
        </p:scale>
        <p:origin x="4932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1004507588725325E-2"/>
          <c:y val="2.9186424957105148E-2"/>
          <c:w val="0.92691819772528439"/>
          <c:h val="0.79343824818940745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イートイン</c:v>
                </c:pt>
              </c:strCache>
            </c:strRef>
          </c:tx>
          <c:spPr>
            <a:ln w="63500" cap="rnd">
              <a:solidFill>
                <a:schemeClr val="accent6"/>
              </a:solidFill>
              <a:round/>
            </a:ln>
            <a:effectLst/>
          </c:spPr>
          <c:marker>
            <c:symbol val="diamond"/>
            <c:size val="13"/>
            <c:spPr>
              <a:solidFill>
                <a:schemeClr val="bg1"/>
              </a:solidFill>
              <a:ln w="31750" cap="flat">
                <a:solidFill>
                  <a:schemeClr val="bg1">
                    <a:lumMod val="75000"/>
                  </a:schemeClr>
                </a:solidFill>
                <a:round/>
              </a:ln>
              <a:effectLst/>
            </c:spPr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2021年</c:v>
                </c:pt>
                <c:pt idx="1">
                  <c:v>2022年</c:v>
                </c:pt>
                <c:pt idx="2">
                  <c:v>2023年</c:v>
                </c:pt>
                <c:pt idx="3">
                  <c:v>2024年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153</c:v>
                </c:pt>
                <c:pt idx="1">
                  <c:v>185</c:v>
                </c:pt>
                <c:pt idx="2">
                  <c:v>80</c:v>
                </c:pt>
                <c:pt idx="3">
                  <c:v>63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4B7A-4A2D-889A-602DDF8A66F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テイクアウト</c:v>
                </c:pt>
              </c:strCache>
            </c:strRef>
          </c:tx>
          <c:spPr>
            <a:ln w="63500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13"/>
            <c:spPr>
              <a:solidFill>
                <a:schemeClr val="bg1"/>
              </a:solidFill>
              <a:ln w="31750">
                <a:solidFill>
                  <a:schemeClr val="bg1">
                    <a:lumMod val="75000"/>
                  </a:schemeClr>
                </a:solidFill>
                <a:round/>
              </a:ln>
              <a:effectLst/>
            </c:spPr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2021年</c:v>
                </c:pt>
                <c:pt idx="1">
                  <c:v>2022年</c:v>
                </c:pt>
                <c:pt idx="2">
                  <c:v>2023年</c:v>
                </c:pt>
                <c:pt idx="3">
                  <c:v>2024年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46</c:v>
                </c:pt>
                <c:pt idx="1">
                  <c:v>65</c:v>
                </c:pt>
                <c:pt idx="2">
                  <c:v>212</c:v>
                </c:pt>
                <c:pt idx="3">
                  <c:v>258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4B7A-4A2D-889A-602DDF8A66F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072918096"/>
        <c:axId val="1072919408"/>
      </c:lineChart>
      <c:catAx>
        <c:axId val="107291809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defRPr>
            </a:pPr>
            <a:endParaRPr lang="ja-JP"/>
          </a:p>
        </c:txPr>
        <c:crossAx val="1072919408"/>
        <c:crosses val="autoZero"/>
        <c:auto val="1"/>
        <c:lblAlgn val="ctr"/>
        <c:lblOffset val="100"/>
        <c:noMultiLvlLbl val="0"/>
      </c:catAx>
      <c:valAx>
        <c:axId val="107291940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defRPr>
            </a:pPr>
            <a:endParaRPr lang="ja-JP"/>
          </a:p>
        </c:txPr>
        <c:crossAx val="10729180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defRPr>
          </a:pPr>
          <a:endParaRPr lang="ja-JP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400">
          <a:latin typeface="BIZ UDPゴシック" panose="020B0400000000000000" pitchFamily="50" charset="-128"/>
          <a:ea typeface="BIZ UDPゴシック" panose="020B0400000000000000" pitchFamily="50" charset="-128"/>
        </a:defRPr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3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4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197" b="0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4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>
            <a:extLst>
              <a:ext uri="{FF2B5EF4-FFF2-40B4-BE49-F238E27FC236}">
                <a16:creationId xmlns:a16="http://schemas.microsoft.com/office/drawing/2014/main" id="{091F16A6-04A5-402B-B200-2EFDF5446FA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8426C935-7920-4DC7-A318-47B56BD60B2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8D4662-5B95-43D7-83FF-A4E1151BEC4A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3D076ECB-DD38-474F-B32E-A3F3062B3E4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74D479C4-1381-4F93-A3D5-913BE5F2BC1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623E29-18CA-458A-85C1-C88C314A46B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7116036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CCB497-A1C0-4B57-8C5A-6179FB2A7AB9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EEDC64-34C9-4E21-ABF6-07498078A4E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443090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EEDC64-34C9-4E21-ABF6-07498078A4EB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649632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3257C8A-E9FA-47D4-91DD-48DDA9B19D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noFill/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3F888ED3-9123-45A7-B2CC-82B6D6C4B7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5613CCB-F888-4B94-8237-A8BFA251D3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900C8-E305-4933-A9A6-7735EF1D8324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7543348-9E65-43D5-937B-9536A8C48A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7CCC0F1-A907-42D9-B981-2543B388EE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01505-BDC1-4054-B3A1-929B3D1ABA1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515972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006E15CC-903E-4607-A4B0-1A0D9297C79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07CCA93-9E5A-499E-82AF-A7D4AE746B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900C8-E305-4933-A9A6-7735EF1D8324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BB8FD47-46A7-415F-918C-DF1F950574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C98CCE2-6C39-4947-B694-7A92003CD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01505-BDC1-4054-B3A1-929B3D1ABA1E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7" name="タイトル 1">
            <a:extLst>
              <a:ext uri="{FF2B5EF4-FFF2-40B4-BE49-F238E27FC236}">
                <a16:creationId xmlns:a16="http://schemas.microsoft.com/office/drawing/2014/main" id="{66C1E88F-FB15-4936-8698-26FF9FD5DD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1922"/>
            <a:ext cx="10310400" cy="1134000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4522709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36781D4A-1050-469C-9326-1D46374C66A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F8C5691C-F762-4AA8-AE38-EE02B7AAA29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55F7907D-AFCE-4482-819F-ADF6255C49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900C8-E305-4933-A9A6-7735EF1D8324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ACA70CD-4F94-4695-ADA2-201D8B923F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044FDC7-BD00-436C-A45A-8143618DB8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01505-BDC1-4054-B3A1-929B3D1ABA1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608021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7C643A5-6D67-48D5-A6EE-AB10AF1868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1922"/>
            <a:ext cx="10310400" cy="1134000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0CD5AF4-31C5-431F-82B2-F7D6C4C551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95D89B17-2A98-4217-B9B1-21BE1D9C81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900C8-E305-4933-A9A6-7735EF1D8324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0FA9D73-FDFE-4F4E-B567-DB32458B24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4570A2A-A6AB-41E2-928E-1E649F001A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01505-BDC1-4054-B3A1-929B3D1ABA1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999498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31DB4F7-01C4-4D60-B012-46C7EBCBD2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noFill/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53C478A8-37A7-4F80-B94A-1214DAB6A7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11CEC9B4-94F2-4EF2-887D-F1EBC5FC91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900C8-E305-4933-A9A6-7735EF1D8324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9822F12-B39F-4C88-B929-2593A8F253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4F857E5-ED08-4DBE-8232-B6C110986D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01505-BDC1-4054-B3A1-929B3D1ABA1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162467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1F04C54-1846-4B64-A482-78EE85EE352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C5F89364-1498-4DD0-80DE-6B7E33448B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B2652C11-7E7D-4E42-8401-946DD12A3E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900C8-E305-4933-A9A6-7735EF1D8324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D552F31F-45EB-4561-956D-48B98C0F74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25C18E3F-0FD8-4A05-8D6E-8C733F8A2F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01505-BDC1-4054-B3A1-929B3D1ABA1E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8" name="タイトル 1">
            <a:extLst>
              <a:ext uri="{FF2B5EF4-FFF2-40B4-BE49-F238E27FC236}">
                <a16:creationId xmlns:a16="http://schemas.microsoft.com/office/drawing/2014/main" id="{2F93BDF0-9C42-4B76-A122-A759756917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1922"/>
            <a:ext cx="10310400" cy="1134000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2574241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A71BF99A-B9A8-437B-A589-929EF93274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BDB5B2FD-78D1-4638-B655-0047E06627D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AB6A3AF2-72E4-41E2-A8E5-54E7865FEC1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E331A85F-C74A-4F25-8452-52289335548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2E264DCB-0824-4632-9446-300D1EDA6F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900C8-E305-4933-A9A6-7735EF1D8324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E7810AF1-B131-4C85-A7C1-43F702EB7A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447D5558-2CFE-4804-907E-95C32342B2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01505-BDC1-4054-B3A1-929B3D1ABA1E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0" name="タイトル 1">
            <a:extLst>
              <a:ext uri="{FF2B5EF4-FFF2-40B4-BE49-F238E27FC236}">
                <a16:creationId xmlns:a16="http://schemas.microsoft.com/office/drawing/2014/main" id="{8523CC6E-965C-47C2-B63B-4E0C9F2591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1922"/>
            <a:ext cx="10310400" cy="1134000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0306901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E3B15A31-443D-46A5-B5DB-F072BC2E0B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900C8-E305-4933-A9A6-7735EF1D8324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CBD41002-6A8D-4D29-909A-3DE5371C4E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0B9542B6-E278-46EE-84D0-56D6A26CE2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01505-BDC1-4054-B3A1-929B3D1ABA1E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6" name="タイトル 1">
            <a:extLst>
              <a:ext uri="{FF2B5EF4-FFF2-40B4-BE49-F238E27FC236}">
                <a16:creationId xmlns:a16="http://schemas.microsoft.com/office/drawing/2014/main" id="{6BFAC247-AE17-4EA0-8E45-61489CB50E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1922"/>
            <a:ext cx="10310400" cy="1134000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4344371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2932F374-7326-4FAA-AD24-8984902D7B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900C8-E305-4933-A9A6-7735EF1D8324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C14BCBA7-A661-4D5E-8940-1271074C6F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2127EFD2-0C22-4ED1-86DF-86E5F72B2F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01505-BDC1-4054-B3A1-929B3D1ABA1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762692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B6A37A9-E1D3-411A-B105-B57C5F1F07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DD7DAAEF-D859-45ED-A756-C26ABC4E85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0114587D-5F67-4770-8E10-CF08F7DE96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1C13A723-63C8-4994-BD54-D79D9637D8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900C8-E305-4933-A9A6-7735EF1D8324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CEA0AE04-5DD8-4578-AA46-CEDEDD7B40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760425F3-93CB-45BD-A13A-B380C78EAC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01505-BDC1-4054-B3A1-929B3D1ABA1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675232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FC07D15-A9A8-4C00-9D6D-2CA0D6D2DD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05AC3E28-6EAF-4F36-ACBE-6F60B42F5B1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7F7F1704-D88F-4872-9BFD-A2952A61689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3B852E42-22E6-41D2-A08E-F6C136335E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900C8-E305-4933-A9A6-7735EF1D8324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79A97E1B-D662-4716-BD13-62439BAE3A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8CCE7041-E4EF-41DC-89EF-0BCDA4DCB9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01505-BDC1-4054-B3A1-929B3D1ABA1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72407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C1321315-CF2E-4707-A781-00078CF122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pattFill prst="pct25">
            <a:fgClr>
              <a:schemeClr val="accent6">
                <a:lumMod val="60000"/>
                <a:lumOff val="40000"/>
              </a:schemeClr>
            </a:fgClr>
            <a:bgClr>
              <a:schemeClr val="bg1"/>
            </a:bgClr>
          </a:patt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65E611AB-F023-4322-BE9A-57E9291E3D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1ABF698D-2467-418D-BE15-B7C7BD1E868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A900C8-E305-4933-A9A6-7735EF1D8324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A48B50F-8FBF-4C76-8A7C-9755273423A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73F5CA4-D385-4240-9975-FC119E25B33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901505-BDC1-4054-B3A1-929B3D1ABA1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588161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kumimoji="1" sz="3800" kern="1200">
          <a:solidFill>
            <a:schemeClr val="tx1"/>
          </a:solidFill>
          <a:latin typeface="游ゴシック Medium" panose="020B0500000000000000" pitchFamily="50" charset="-128"/>
          <a:ea typeface="游ゴシック Medium" panose="020B0500000000000000" pitchFamily="50" charset="-128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游ゴシック Medium" panose="020B0500000000000000" pitchFamily="50" charset="-128"/>
          <a:ea typeface="游ゴシック Medium" panose="020B0500000000000000" pitchFamily="50" charset="-128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游ゴシック Medium" panose="020B0500000000000000" pitchFamily="50" charset="-128"/>
          <a:ea typeface="游ゴシック Medium" panose="020B0500000000000000" pitchFamily="50" charset="-128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游ゴシック Medium" panose="020B0500000000000000" pitchFamily="50" charset="-128"/>
          <a:ea typeface="游ゴシック Medium" panose="020B0500000000000000" pitchFamily="50" charset="-128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游ゴシック Medium" panose="020B0500000000000000" pitchFamily="50" charset="-128"/>
          <a:ea typeface="游ゴシック Medium" panose="020B0500000000000000" pitchFamily="50" charset="-128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游ゴシック Medium" panose="020B0500000000000000" pitchFamily="50" charset="-128"/>
          <a:ea typeface="游ゴシック Medium" panose="020B0500000000000000" pitchFamily="50" charset="-128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CA30BEB-DD44-4A89-9813-CFAA2D11F2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飲食形態による売上推移</a:t>
            </a:r>
            <a:endParaRPr kumimoji="1" lang="ja-JP" altLang="en-US" dirty="0"/>
          </a:p>
        </p:txBody>
      </p:sp>
      <p:cxnSp>
        <p:nvCxnSpPr>
          <p:cNvPr id="4" name="直線コネクタ 3">
            <a:extLst>
              <a:ext uri="{FF2B5EF4-FFF2-40B4-BE49-F238E27FC236}">
                <a16:creationId xmlns:a16="http://schemas.microsoft.com/office/drawing/2014/main" id="{A2ABFD0C-D406-4CCF-9405-7602BB9022B3}"/>
              </a:ext>
            </a:extLst>
          </p:cNvPr>
          <p:cNvCxnSpPr>
            <a:cxnSpLocks/>
          </p:cNvCxnSpPr>
          <p:nvPr/>
        </p:nvCxnSpPr>
        <p:spPr>
          <a:xfrm flipV="1">
            <a:off x="713752" y="406697"/>
            <a:ext cx="659296" cy="681296"/>
          </a:xfrm>
          <a:prstGeom prst="line">
            <a:avLst/>
          </a:prstGeom>
          <a:ln w="19050">
            <a:solidFill>
              <a:srgbClr val="70AD4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線コネクタ 4">
            <a:extLst>
              <a:ext uri="{FF2B5EF4-FFF2-40B4-BE49-F238E27FC236}">
                <a16:creationId xmlns:a16="http://schemas.microsoft.com/office/drawing/2014/main" id="{06906C54-0375-49E0-A33B-A61B366AC5B9}"/>
              </a:ext>
            </a:extLst>
          </p:cNvPr>
          <p:cNvCxnSpPr>
            <a:cxnSpLocks/>
          </p:cNvCxnSpPr>
          <p:nvPr/>
        </p:nvCxnSpPr>
        <p:spPr>
          <a:xfrm flipV="1">
            <a:off x="10613752" y="1089851"/>
            <a:ext cx="659296" cy="681296"/>
          </a:xfrm>
          <a:prstGeom prst="line">
            <a:avLst/>
          </a:prstGeom>
          <a:ln w="19050">
            <a:solidFill>
              <a:srgbClr val="70AD4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コンテンツ プレースホルダー 7">
            <a:extLst>
              <a:ext uri="{FF2B5EF4-FFF2-40B4-BE49-F238E27FC236}">
                <a16:creationId xmlns:a16="http://schemas.microsoft.com/office/drawing/2014/main" id="{33E43803-81E7-410A-A985-80FB75DCE6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82448858"/>
              </p:ext>
            </p:extLst>
          </p:nvPr>
        </p:nvGraphicFramePr>
        <p:xfrm>
          <a:off x="838200" y="2011153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8841988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ユーザー定義 1">
      <a:majorFont>
        <a:latin typeface="Tw Cen MT Condensed"/>
        <a:ea typeface="Yu Gothic Medium"/>
        <a:cs typeface=""/>
      </a:majorFont>
      <a:minorFont>
        <a:latin typeface="Tw Cen MT"/>
        <a:ea typeface="Yu Gothic Mediu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7</Words>
  <Application>Microsoft Office PowerPoint</Application>
  <PresentationFormat>ワイド画面</PresentationFormat>
  <Paragraphs>2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游ゴシック</vt:lpstr>
      <vt:lpstr>游ゴシック Medium</vt:lpstr>
      <vt:lpstr>游ゴシック Medium</vt:lpstr>
      <vt:lpstr>Arial</vt:lpstr>
      <vt:lpstr>Tw Cen MT</vt:lpstr>
      <vt:lpstr>Office テーマ</vt:lpstr>
      <vt:lpstr>飲食形態による売上推移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2022-04-07T12:52:03Z</dcterms:created>
  <dcterms:modified xsi:type="dcterms:W3CDTF">2024-07-14T06:09:27Z</dcterms:modified>
</cp:coreProperties>
</file>