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>
        <p:scale>
          <a:sx n="68" d="100"/>
          <a:sy n="68" d="100"/>
        </p:scale>
        <p:origin x="81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363C775-3EBC-44FA-AEB3-C1C1981B350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8265A578-C436-4DB4-A7D1-1A3544C6A6C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F0B1C508-FD20-4A43-9626-8B20C80985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BF445-4A43-4B9B-8C6B-E74D6778B69D}" type="datetimeFigureOut">
              <a:rPr kumimoji="1" lang="ja-JP" altLang="en-US" smtClean="0"/>
              <a:t>2024/7/14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DD6A2417-8F94-4C8A-A538-8BB1D0D280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902D3036-80F9-4FD7-9370-DB119FC18A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447739-3697-4546-988B-EBF44E5204B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159613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872B0F1-6DA0-421C-A509-10F512DAA8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53D61220-2E33-4972-93BD-A1CEF6F39B1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460994B5-52F1-40F5-9307-D38E28CA54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BF445-4A43-4B9B-8C6B-E74D6778B69D}" type="datetimeFigureOut">
              <a:rPr kumimoji="1" lang="ja-JP" altLang="en-US" smtClean="0"/>
              <a:t>2024/7/14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A25AFB4-01BC-4E04-B06C-039027FA77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98F5CBB5-4A2A-47D0-B0E2-B566A96DCC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447739-3697-4546-988B-EBF44E5204B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421270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2DDD26E1-50DD-4C87-A530-E03D37C30DA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9E320164-206B-48C4-941F-AF17DB9D034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80489523-9284-4A1F-93E6-20CDF63084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BF445-4A43-4B9B-8C6B-E74D6778B69D}" type="datetimeFigureOut">
              <a:rPr kumimoji="1" lang="ja-JP" altLang="en-US" smtClean="0"/>
              <a:t>2024/7/14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1517710A-3888-4FBE-9824-8BEABA7247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5DE5B02C-2672-4F9A-A18A-9DB21FF11B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447739-3697-4546-988B-EBF44E5204B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386698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1A59BFF-F512-4B2D-9A8A-352B8310F2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7F7B131B-997E-430D-99A2-477E55075C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68B4BBA-AC56-4992-B3B6-3152172DF2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BF445-4A43-4B9B-8C6B-E74D6778B69D}" type="datetimeFigureOut">
              <a:rPr kumimoji="1" lang="ja-JP" altLang="en-US" smtClean="0"/>
              <a:t>2024/7/14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0C5232D3-DC1C-4169-9A3D-11F9C7470B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2525DDAC-DF88-44C2-9444-A96B667E9C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447739-3697-4546-988B-EBF44E5204B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496491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A1A407A-5741-4D51-8195-B8C9D49291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C42E2C1A-D52C-4573-9DF4-EEB71A263A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5E2FD5F4-EBE2-4E6F-837A-3FB3FEAAFE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BF445-4A43-4B9B-8C6B-E74D6778B69D}" type="datetimeFigureOut">
              <a:rPr kumimoji="1" lang="ja-JP" altLang="en-US" smtClean="0"/>
              <a:t>2024/7/14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092ABCA8-8E86-437F-9A16-4F67106952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C7B361F6-FBCD-4689-BED0-3624AC195A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447739-3697-4546-988B-EBF44E5204B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231442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8CE562D-D1A5-4ECF-A424-18E38CDC82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58C26DAA-36AD-4A83-8826-BBC4D9E0A9A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CF780E30-0868-49E5-B85D-8A335B3CFBA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A2A149B2-04DB-4CAF-BA55-B5C51CC4C9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BF445-4A43-4B9B-8C6B-E74D6778B69D}" type="datetimeFigureOut">
              <a:rPr kumimoji="1" lang="ja-JP" altLang="en-US" smtClean="0"/>
              <a:t>2024/7/14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5EF6D5F6-97A3-4A7B-927C-F004DC252A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075378B2-F0F6-4FC6-BB0A-A83C85C8A3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447739-3697-4546-988B-EBF44E5204B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918024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BE66299-9E76-4F92-9CC1-904289CCF1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D6BA79FB-A784-4411-9973-320649AF784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3E841DCD-0A12-43DD-917D-C4A359ACD3C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8C9A80DE-EE75-44DA-BA5B-B3CDB85CDB9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A945909A-0AFE-4FC7-9106-9E311951F9C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297E7E68-1919-4DA3-AF54-5A0642D435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BF445-4A43-4B9B-8C6B-E74D6778B69D}" type="datetimeFigureOut">
              <a:rPr kumimoji="1" lang="ja-JP" altLang="en-US" smtClean="0"/>
              <a:t>2024/7/14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B3FEE259-76ED-4149-8F59-7CD49FFA83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9F4F30DF-7818-4D51-947A-5D3128F1EB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447739-3697-4546-988B-EBF44E5204B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634200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7F3CF27-1F00-468F-83EB-18E0559DB6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42AC2B1B-342E-4B6F-AA97-B1964FFE62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BF445-4A43-4B9B-8C6B-E74D6778B69D}" type="datetimeFigureOut">
              <a:rPr kumimoji="1" lang="ja-JP" altLang="en-US" smtClean="0"/>
              <a:t>2024/7/14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45EEC8E8-2094-486B-A5E6-DBA46B352D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33B59639-C78D-4A4B-BD88-C8055869AA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447739-3697-4546-988B-EBF44E5204B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481827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A6AD6396-2775-4CCC-BE30-AD7275C1E9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BF445-4A43-4B9B-8C6B-E74D6778B69D}" type="datetimeFigureOut">
              <a:rPr kumimoji="1" lang="ja-JP" altLang="en-US" smtClean="0"/>
              <a:t>2024/7/14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4AC9FCC1-2E18-4BD5-BB27-D2ACCD8D96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EDE45BAB-C9DE-4D5B-8250-E6EA957F33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447739-3697-4546-988B-EBF44E5204B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033120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99257BA-299B-418E-8F3C-FAC9C25D2A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FBBE1502-E162-48F4-9C24-E5DA6A05E3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155A1BE8-749B-4E33-97A8-7AACF00FC8B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7D0BCF5E-12E5-4D56-9148-C75EE31C0E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BF445-4A43-4B9B-8C6B-E74D6778B69D}" type="datetimeFigureOut">
              <a:rPr kumimoji="1" lang="ja-JP" altLang="en-US" smtClean="0"/>
              <a:t>2024/7/14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56A318FB-44E5-4B2B-BE75-99620D9FF6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5F8AD646-A407-4E7F-B65C-FE06E1DD1A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447739-3697-4546-988B-EBF44E5204B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57229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E6D5294-CED7-4ED1-AA2C-FE7B66AD5F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2566BB9D-1228-49E3-B3C2-8247A38902B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95B63696-C945-4CE8-90C9-5AF8E023811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DE54AE36-9892-4736-B774-B5CDCADBB5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BF445-4A43-4B9B-8C6B-E74D6778B69D}" type="datetimeFigureOut">
              <a:rPr kumimoji="1" lang="ja-JP" altLang="en-US" smtClean="0"/>
              <a:t>2024/7/14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6BEEBCAD-9E5C-4739-A95B-C0638745AC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F3E16509-837D-4146-B0CB-DA40D9F3B3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447739-3697-4546-988B-EBF44E5204B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997029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64FA7748-9918-47CC-82E9-45CE810535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2ACBF285-B5BD-4508-A9DB-49967E7C9C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767E6888-68D5-42AB-B642-9C00DEBCD29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6BF445-4A43-4B9B-8C6B-E74D6778B69D}" type="datetimeFigureOut">
              <a:rPr kumimoji="1" lang="ja-JP" altLang="en-US" smtClean="0"/>
              <a:t>2024/7/14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18CD5ED1-1B5E-4A9D-AB15-143C687BD4E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7DD171F8-7C1F-407E-A7CD-43CDB8507F9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447739-3697-4546-988B-EBF44E5204B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150360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303FCD4-2AD5-4208-8590-3E0D887211A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br>
              <a:rPr kumimoji="1" lang="en-US" altLang="ja-JP" dirty="0"/>
            </a:br>
            <a:r>
              <a:rPr kumimoji="1" lang="ja-JP" altLang="en-US" dirty="0"/>
              <a:t>フードフェスタ</a:t>
            </a:r>
            <a:br>
              <a:rPr kumimoji="1" lang="en-US" altLang="ja-JP" dirty="0"/>
            </a:br>
            <a:r>
              <a:rPr kumimoji="1" lang="ja-JP" altLang="en-US" dirty="0"/>
              <a:t>収支報告書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C0F48E80-899B-4D95-B7EB-3E634D863C3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ja-JP" altLang="en-US" dirty="0"/>
              <a:t>営業部：山田三四郎</a:t>
            </a:r>
            <a:endParaRPr kumimoji="1"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7406697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6A23A88-F19C-43F2-9307-024F9F12EC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/>
              <a:t>実施概要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DFDF620F-DC1B-42B3-BFC8-C08FF159A48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kumimoji="1" lang="ja-JP" altLang="en-US" dirty="0"/>
              <a:t>名称</a:t>
            </a:r>
            <a:endParaRPr kumimoji="1" lang="en-US" altLang="ja-JP" dirty="0"/>
          </a:p>
          <a:p>
            <a:pPr lvl="1"/>
            <a:r>
              <a:rPr kumimoji="1" lang="ja-JP" altLang="en-US" dirty="0"/>
              <a:t>フードフェスタ</a:t>
            </a:r>
            <a:r>
              <a:rPr kumimoji="1" lang="en-US" altLang="ja-JP" dirty="0"/>
              <a:t>2025</a:t>
            </a:r>
          </a:p>
          <a:p>
            <a:r>
              <a:rPr lang="ja-JP" altLang="en-US" dirty="0"/>
              <a:t>開催日程</a:t>
            </a:r>
            <a:endParaRPr lang="en-US" altLang="ja-JP" dirty="0"/>
          </a:p>
          <a:p>
            <a:pPr lvl="1"/>
            <a:r>
              <a:rPr lang="en-US" altLang="ja-JP" dirty="0"/>
              <a:t>2025</a:t>
            </a:r>
            <a:r>
              <a:rPr lang="ja-JP" altLang="en-US" dirty="0"/>
              <a:t>年</a:t>
            </a:r>
            <a:r>
              <a:rPr lang="en-US" altLang="ja-JP" dirty="0"/>
              <a:t>4</a:t>
            </a:r>
            <a:r>
              <a:rPr lang="ja-JP" altLang="en-US" dirty="0"/>
              <a:t>月</a:t>
            </a:r>
            <a:r>
              <a:rPr lang="en-US" altLang="ja-JP" dirty="0"/>
              <a:t>17</a:t>
            </a:r>
            <a:r>
              <a:rPr lang="ja-JP" altLang="en-US" dirty="0"/>
              <a:t>日～</a:t>
            </a:r>
            <a:r>
              <a:rPr lang="en-US" altLang="ja-JP" dirty="0"/>
              <a:t>19</a:t>
            </a:r>
            <a:r>
              <a:rPr lang="ja-JP" altLang="en-US" dirty="0"/>
              <a:t>日</a:t>
            </a:r>
            <a:endParaRPr lang="en-US" altLang="ja-JP" dirty="0"/>
          </a:p>
          <a:p>
            <a:r>
              <a:rPr kumimoji="1" lang="ja-JP" altLang="en-US" dirty="0"/>
              <a:t>開催時間</a:t>
            </a:r>
            <a:endParaRPr kumimoji="1" lang="en-US" altLang="ja-JP" dirty="0"/>
          </a:p>
          <a:p>
            <a:pPr lvl="1"/>
            <a:r>
              <a:rPr kumimoji="1" lang="en-US" altLang="ja-JP" dirty="0"/>
              <a:t>10</a:t>
            </a:r>
            <a:r>
              <a:rPr kumimoji="1" lang="ja-JP" altLang="en-US" dirty="0"/>
              <a:t>：</a:t>
            </a:r>
            <a:r>
              <a:rPr kumimoji="1" lang="en-US" altLang="ja-JP" dirty="0"/>
              <a:t>00</a:t>
            </a:r>
            <a:r>
              <a:rPr kumimoji="1" lang="ja-JP" altLang="en-US" dirty="0"/>
              <a:t>～</a:t>
            </a:r>
            <a:r>
              <a:rPr kumimoji="1" lang="en-US" altLang="ja-JP" dirty="0"/>
              <a:t>17</a:t>
            </a:r>
            <a:r>
              <a:rPr kumimoji="1" lang="ja-JP" altLang="en-US" dirty="0"/>
              <a:t>：</a:t>
            </a:r>
            <a:r>
              <a:rPr kumimoji="1" lang="en-US" altLang="ja-JP" dirty="0"/>
              <a:t>00</a:t>
            </a:r>
          </a:p>
          <a:p>
            <a:r>
              <a:rPr lang="ja-JP" altLang="en-US" dirty="0"/>
              <a:t>開催場所</a:t>
            </a:r>
            <a:endParaRPr lang="en-US" altLang="ja-JP" dirty="0"/>
          </a:p>
          <a:p>
            <a:pPr lvl="1"/>
            <a:r>
              <a:rPr lang="ja-JP" altLang="en-US" dirty="0"/>
              <a:t>神保町ホール</a:t>
            </a:r>
            <a:endParaRPr lang="en-US" altLang="ja-JP" dirty="0"/>
          </a:p>
          <a:p>
            <a:r>
              <a:rPr kumimoji="1" lang="ja-JP" altLang="en-US" dirty="0"/>
              <a:t>実施内容</a:t>
            </a:r>
            <a:endParaRPr kumimoji="1" lang="en-US" altLang="ja-JP" dirty="0"/>
          </a:p>
          <a:p>
            <a:pPr marL="914400" lvl="1" indent="-457200">
              <a:buFont typeface="+mj-ea"/>
              <a:buAutoNum type="circleNumDbPlain"/>
            </a:pPr>
            <a:r>
              <a:rPr lang="ja-JP" altLang="en-US" dirty="0"/>
              <a:t>企業展示</a:t>
            </a:r>
            <a:endParaRPr lang="en-US" altLang="ja-JP" dirty="0"/>
          </a:p>
          <a:p>
            <a:pPr marL="914400" lvl="1" indent="-457200">
              <a:buFont typeface="+mj-ea"/>
              <a:buAutoNum type="circleNumDbPlain"/>
            </a:pPr>
            <a:r>
              <a:rPr lang="ja-JP" altLang="en-US" dirty="0"/>
              <a:t>講演会</a:t>
            </a:r>
            <a:endParaRPr lang="en-US" altLang="ja-JP" dirty="0"/>
          </a:p>
          <a:p>
            <a:pPr marL="914400" lvl="1" indent="-457200">
              <a:buFont typeface="+mj-ea"/>
              <a:buAutoNum type="circleNumDbPlain"/>
            </a:pPr>
            <a:r>
              <a:rPr lang="ja-JP" altLang="en-US" dirty="0"/>
              <a:t>料理体験コーナー</a:t>
            </a:r>
            <a:endParaRPr lang="en-US" altLang="ja-JP" dirty="0"/>
          </a:p>
          <a:p>
            <a:pPr lvl="2"/>
            <a:endParaRPr kumimoji="1" lang="en-US" altLang="ja-JP" dirty="0"/>
          </a:p>
          <a:p>
            <a:pPr lvl="2"/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4796057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1DBD94A-C3B7-485A-9283-6E7F320C80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/>
              <a:t>実施実績①　来場者数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FCDFE140-2AD1-434B-A826-439EB416B16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en-US" altLang="ja-JP" dirty="0"/>
              <a:t>4</a:t>
            </a:r>
            <a:r>
              <a:rPr lang="ja-JP" altLang="en-US" dirty="0"/>
              <a:t>月</a:t>
            </a:r>
            <a:r>
              <a:rPr lang="en-US" altLang="ja-JP" dirty="0"/>
              <a:t>17</a:t>
            </a:r>
            <a:r>
              <a:rPr lang="ja-JP" altLang="en-US" dirty="0"/>
              <a:t>日</a:t>
            </a:r>
            <a:r>
              <a:rPr lang="en-US" altLang="ja-JP" dirty="0"/>
              <a:t>	1,860</a:t>
            </a:r>
            <a:r>
              <a:rPr lang="ja-JP" altLang="en-US" dirty="0"/>
              <a:t>人</a:t>
            </a:r>
            <a:endParaRPr lang="en-US" altLang="ja-JP" dirty="0"/>
          </a:p>
          <a:p>
            <a:pPr>
              <a:lnSpc>
                <a:spcPct val="150000"/>
              </a:lnSpc>
            </a:pPr>
            <a:r>
              <a:rPr lang="en-US" altLang="ja-JP" dirty="0"/>
              <a:t>4</a:t>
            </a:r>
            <a:r>
              <a:rPr lang="ja-JP" altLang="en-US" dirty="0"/>
              <a:t>月</a:t>
            </a:r>
            <a:r>
              <a:rPr lang="en-US" altLang="ja-JP" dirty="0"/>
              <a:t>18</a:t>
            </a:r>
            <a:r>
              <a:rPr lang="ja-JP" altLang="en-US" dirty="0"/>
              <a:t>日</a:t>
            </a:r>
            <a:r>
              <a:rPr lang="en-US" altLang="ja-JP" dirty="0"/>
              <a:t>	2,440</a:t>
            </a:r>
            <a:r>
              <a:rPr lang="ja-JP" altLang="en-US" dirty="0"/>
              <a:t>人</a:t>
            </a:r>
            <a:endParaRPr lang="en-US" altLang="ja-JP" dirty="0"/>
          </a:p>
          <a:p>
            <a:pPr>
              <a:lnSpc>
                <a:spcPct val="150000"/>
              </a:lnSpc>
            </a:pPr>
            <a:r>
              <a:rPr lang="en-US" altLang="ja-JP" dirty="0"/>
              <a:t>4</a:t>
            </a:r>
            <a:r>
              <a:rPr lang="ja-JP" altLang="en-US" dirty="0"/>
              <a:t>月</a:t>
            </a:r>
            <a:r>
              <a:rPr lang="en-US" altLang="ja-JP" dirty="0"/>
              <a:t>19</a:t>
            </a:r>
            <a:r>
              <a:rPr lang="ja-JP" altLang="en-US" dirty="0"/>
              <a:t>日</a:t>
            </a:r>
            <a:r>
              <a:rPr lang="en-US" altLang="ja-JP" dirty="0"/>
              <a:t>	2,610</a:t>
            </a:r>
            <a:r>
              <a:rPr lang="ja-JP" altLang="en-US" dirty="0"/>
              <a:t>人</a:t>
            </a:r>
            <a:endParaRPr lang="en-US" altLang="ja-JP" dirty="0"/>
          </a:p>
          <a:p>
            <a:pPr>
              <a:lnSpc>
                <a:spcPct val="150000"/>
              </a:lnSpc>
            </a:pPr>
            <a:r>
              <a:rPr kumimoji="1" lang="ja-JP" altLang="en-US" dirty="0"/>
              <a:t>合計</a:t>
            </a:r>
            <a:r>
              <a:rPr kumimoji="1" lang="en-US" altLang="ja-JP" dirty="0"/>
              <a:t>	6,910</a:t>
            </a:r>
            <a:r>
              <a:rPr kumimoji="1" lang="ja-JP" altLang="en-US" dirty="0"/>
              <a:t>人</a:t>
            </a:r>
          </a:p>
        </p:txBody>
      </p:sp>
    </p:spTree>
    <p:extLst>
      <p:ext uri="{BB962C8B-B14F-4D97-AF65-F5344CB8AC3E}">
        <p14:creationId xmlns:p14="http://schemas.microsoft.com/office/powerpoint/2010/main" val="1930061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9B158F4-7135-4870-A3FB-8D57844BB8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/>
              <a:t>実施実績②　収支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DDC98D09-B826-4172-8E16-2CED5DA9735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kumimoji="1" lang="ja-JP" altLang="en-US" dirty="0"/>
              <a:t>収入の部</a:t>
            </a:r>
            <a:r>
              <a:rPr kumimoji="1" lang="en-US" altLang="ja-JP" dirty="0"/>
              <a:t>		5,167,000</a:t>
            </a:r>
            <a:r>
              <a:rPr kumimoji="1" lang="ja-JP" altLang="en-US" dirty="0"/>
              <a:t>円</a:t>
            </a:r>
            <a:r>
              <a:rPr kumimoji="1" lang="en-US" altLang="ja-JP" dirty="0"/>
              <a:t>	</a:t>
            </a:r>
          </a:p>
          <a:p>
            <a:pPr>
              <a:lnSpc>
                <a:spcPct val="150000"/>
              </a:lnSpc>
            </a:pPr>
            <a:r>
              <a:rPr lang="ja-JP" altLang="en-US" dirty="0"/>
              <a:t>支出の部</a:t>
            </a:r>
            <a:r>
              <a:rPr lang="en-US" altLang="ja-JP" dirty="0"/>
              <a:t>		4,830,000</a:t>
            </a:r>
            <a:r>
              <a:rPr lang="ja-JP" altLang="en-US" dirty="0"/>
              <a:t>円</a:t>
            </a:r>
            <a:endParaRPr lang="en-US" altLang="ja-JP" dirty="0"/>
          </a:p>
          <a:p>
            <a:pPr>
              <a:lnSpc>
                <a:spcPct val="150000"/>
              </a:lnSpc>
            </a:pPr>
            <a:r>
              <a:rPr kumimoji="1" lang="ja-JP" altLang="en-US" dirty="0"/>
              <a:t>差引収支</a:t>
            </a:r>
            <a:r>
              <a:rPr kumimoji="1" lang="en-US" altLang="ja-JP" dirty="0"/>
              <a:t>		</a:t>
            </a:r>
            <a:r>
              <a:rPr lang="ja-JP" altLang="en-US" dirty="0"/>
              <a:t>   </a:t>
            </a:r>
            <a:r>
              <a:rPr kumimoji="1" lang="en-US" altLang="ja-JP" dirty="0"/>
              <a:t>337,000</a:t>
            </a:r>
            <a:r>
              <a:rPr kumimoji="1" lang="ja-JP" altLang="en-US" dirty="0"/>
              <a:t>円</a:t>
            </a:r>
          </a:p>
        </p:txBody>
      </p:sp>
    </p:spTree>
    <p:extLst>
      <p:ext uri="{BB962C8B-B14F-4D97-AF65-F5344CB8AC3E}">
        <p14:creationId xmlns:p14="http://schemas.microsoft.com/office/powerpoint/2010/main" val="163257271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102</Words>
  <Application>Microsoft Office PowerPoint</Application>
  <PresentationFormat>ワイド画面</PresentationFormat>
  <Paragraphs>24</Paragraphs>
  <Slides>4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4</vt:i4>
      </vt:variant>
    </vt:vector>
  </HeadingPairs>
  <TitlesOfParts>
    <vt:vector size="8" baseType="lpstr">
      <vt:lpstr>游ゴシック</vt:lpstr>
      <vt:lpstr>游ゴシック Light</vt:lpstr>
      <vt:lpstr>Arial</vt:lpstr>
      <vt:lpstr>Office テーマ</vt:lpstr>
      <vt:lpstr> フードフェスタ 収支報告書</vt:lpstr>
      <vt:lpstr>実施概要</vt:lpstr>
      <vt:lpstr>実施実績①　来場者数</vt:lpstr>
      <vt:lpstr>実施実績②　収支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2022-04-06T12:13:19Z</dcterms:created>
  <dcterms:modified xsi:type="dcterms:W3CDTF">2024-07-14T01:05:00Z</dcterms:modified>
</cp:coreProperties>
</file>