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1" r:id="rId2"/>
    <p:sldId id="2562" r:id="rId3"/>
    <p:sldId id="2580" r:id="rId4"/>
    <p:sldId id="2563" r:id="rId5"/>
    <p:sldId id="2564" r:id="rId6"/>
    <p:sldId id="2565" r:id="rId7"/>
    <p:sldId id="2566" r:id="rId8"/>
    <p:sldId id="2567" r:id="rId9"/>
    <p:sldId id="2568" r:id="rId10"/>
    <p:sldId id="2569" r:id="rId11"/>
    <p:sldId id="2570" r:id="rId12"/>
    <p:sldId id="2571" r:id="rId13"/>
    <p:sldId id="2572" r:id="rId14"/>
    <p:sldId id="2573" r:id="rId15"/>
    <p:sldId id="2574" r:id="rId16"/>
    <p:sldId id="2575" r:id="rId17"/>
    <p:sldId id="2576" r:id="rId18"/>
    <p:sldId id="2577" r:id="rId19"/>
    <p:sldId id="2578" r:id="rId20"/>
    <p:sldId id="2579"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 id="2580"/>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56" d="100"/>
          <a:sy n="56" d="100"/>
        </p:scale>
        <p:origin x="84" y="3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20</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一眼レフカメラは、初期のフィルム式モデルから現代のデジタルモデルまで進化しています。1950年代から多くの写真家に支持され、技術革新と共に使いやすさと性能が向上してきました。デジタル一眼レフは高解像度と高速撮影を可能にし、写真表現の幅を広げています。</a:t>
            </a:r>
            <a:endParaRPr kumimoji="1" lang="ja-JP" altLang="en-US"/>
          </a:p>
        </p:txBody>
      </p:sp>
      <p:sp>
        <p:nvSpPr>
          <p:cNvPr id="4" name="スライド番号プレースホルダー 3"/>
          <p:cNvSpPr>
            <a:spLocks noGrp="1"/>
          </p:cNvSpPr>
          <p:nvPr>
            <p:ph type="sldNum" sz="quarter" idx="5"/>
          </p:nvPr>
        </p:nvSpPr>
        <p:spPr/>
        <p:txBody>
          <a:bodyPr/>
          <a:lstStyle/>
          <a:p>
            <a:fld id="{7A3ACBF7-6AB7-41A3-B176-4054A3135B7E}" type="slidenum">
              <a:rPr kumimoji="1" lang="ja-JP" altLang="en-US" smtClean="0"/>
              <a:t>3</a:t>
            </a:fld>
            <a:endParaRPr kumimoji="1" lang="ja-JP" altLang="en-US"/>
          </a:p>
        </p:txBody>
      </p:sp>
    </p:spTree>
    <p:extLst>
      <p:ext uri="{BB962C8B-B14F-4D97-AF65-F5344CB8AC3E}">
        <p14:creationId xmlns:p14="http://schemas.microsoft.com/office/powerpoint/2010/main" val="1475030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5.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8ACA72-1826-81C6-E0CA-F8E755D17113}"/>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一眼レフカメラの歴史概要</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88DB53A8-645C-4B54-8902-487D5F48C548}"/>
              </a:ext>
            </a:extLst>
          </p:cNvPr>
          <p:cNvSpPr txBox="1"/>
          <p:nvPr/>
        </p:nvSpPr>
        <p:spPr>
          <a:xfrm>
            <a:off x="429767" y="2276856"/>
            <a:ext cx="4480560" cy="4041648"/>
          </a:xfrm>
          <a:prstGeom prst="rect">
            <a:avLst/>
          </a:prstGeom>
        </p:spPr>
        <p:txBody>
          <a:bodyPr vert="horz" lIns="91440" tIns="45720" rIns="91440" bIns="45720" rtlCol="0">
            <a:normAutofit/>
          </a:bodyPr>
          <a:lstStyle/>
          <a:p>
            <a:pPr marL="228600" indent="-228600">
              <a:lnSpc>
                <a:spcPct val="120000"/>
              </a:lnSpc>
              <a:spcBef>
                <a:spcPts val="1000"/>
              </a:spcBef>
              <a:spcAft>
                <a:spcPts val="600"/>
              </a:spcAft>
              <a:buFont typeface="Arial" panose="020B0604020202020204" pitchFamily="34" charset="0"/>
              <a:buChar char="•"/>
            </a:pPr>
            <a:r>
              <a:rPr lang="en-US"/>
              <a:t>一眼レフカメラは20世紀初頭に誕生しました。</a:t>
            </a:r>
          </a:p>
          <a:p>
            <a:pPr marL="228600" indent="-228600">
              <a:lnSpc>
                <a:spcPct val="120000"/>
              </a:lnSpc>
              <a:spcBef>
                <a:spcPts val="1000"/>
              </a:spcBef>
              <a:spcAft>
                <a:spcPts val="600"/>
              </a:spcAft>
              <a:buFont typeface="Arial" panose="020B0604020202020204" pitchFamily="34" charset="0"/>
              <a:buChar char="•"/>
            </a:pPr>
            <a:r>
              <a:rPr lang="en-US"/>
              <a:t>1950年代に普及が進み、多くのプロ写真家に愛用されました。</a:t>
            </a:r>
          </a:p>
          <a:p>
            <a:pPr marL="228600" indent="-228600">
              <a:lnSpc>
                <a:spcPct val="120000"/>
              </a:lnSpc>
              <a:spcBef>
                <a:spcPts val="1000"/>
              </a:spcBef>
              <a:spcAft>
                <a:spcPts val="600"/>
              </a:spcAft>
              <a:buFont typeface="Arial" panose="020B0604020202020204" pitchFamily="34" charset="0"/>
              <a:buChar char="•"/>
            </a:pPr>
            <a:r>
              <a:rPr lang="en-US"/>
              <a:t>フィルムカメラからデジタル一眼レフへの転換が21世紀に始まりました。</a:t>
            </a:r>
          </a:p>
          <a:p>
            <a:pPr marL="228600" indent="-228600">
              <a:lnSpc>
                <a:spcPct val="120000"/>
              </a:lnSpc>
              <a:spcBef>
                <a:spcPts val="1000"/>
              </a:spcBef>
              <a:spcAft>
                <a:spcPts val="600"/>
              </a:spcAft>
              <a:buFont typeface="Arial" panose="020B0604020202020204" pitchFamily="34" charset="0"/>
              <a:buChar char="•"/>
            </a:pPr>
            <a:r>
              <a:rPr lang="en-US"/>
              <a:t>最新モデルは高解像度センサーと高速オートフォーカスを搭載しています。</a:t>
            </a:r>
            <a:endParaRPr lang="en-US" altLang="ja-JP"/>
          </a:p>
        </p:txBody>
      </p:sp>
      <p:pic>
        <p:nvPicPr>
          <p:cNvPr id="3" name="図プレースホルダー 2" descr="日本人の男性カメラマン">
            <a:extLst>
              <a:ext uri="{FF2B5EF4-FFF2-40B4-BE49-F238E27FC236}">
                <a16:creationId xmlns:a16="http://schemas.microsoft.com/office/drawing/2014/main" id="{E1DF3752-9AE2-1049-D1B2-1175985A39F8}"/>
              </a:ext>
            </a:extLst>
          </p:cNvPr>
          <p:cNvPicPr>
            <a:picLocks noGrp="1" noChangeAspect="1"/>
          </p:cNvPicPr>
          <p:nvPr>
            <p:ph type="pic" sz="quarter" idx="13"/>
          </p:nvPr>
        </p:nvPicPr>
        <p:blipFill>
          <a:blip r:embed="rId3"/>
          <a:srcRect l="489" r="489"/>
          <a:stretch/>
        </p:blipFill>
        <p:spPr>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4"/>
            <a:stretch>
              <a:fillRect/>
            </a:stretch>
          </a:blipFill>
        </p:spPr>
      </p:pic>
    </p:spTree>
    <p:extLst>
      <p:ext uri="{BB962C8B-B14F-4D97-AF65-F5344CB8AC3E}">
        <p14:creationId xmlns:p14="http://schemas.microsoft.com/office/powerpoint/2010/main" val="4007522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19</TotalTime>
  <Words>1949</Words>
  <Application>Microsoft Office PowerPoint</Application>
  <PresentationFormat>ワイド画面</PresentationFormat>
  <Paragraphs>141</Paragraphs>
  <Slides>20</Slides>
  <Notes>20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20</vt:i4>
      </vt:variant>
    </vt:vector>
  </HeadingPairs>
  <TitlesOfParts>
    <vt:vector size="24" baseType="lpstr">
      <vt:lpstr>游ゴシック</vt:lpstr>
      <vt:lpstr>Arial</vt:lpstr>
      <vt:lpstr>Neue Haas Grotesk Text Pro</vt:lpstr>
      <vt:lpstr>DuneVTI</vt:lpstr>
      <vt:lpstr>写真展の魅力的なご案内</vt:lpstr>
      <vt:lpstr>今日のアジェンダ</vt:lpstr>
      <vt:lpstr>一眼レフカメラの歴史概要</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Tarou.S</dc:creator>
  <dcterms:created xsi:type="dcterms:W3CDTF">2025-08-27T04:07:03Z</dcterms:created>
  <dcterms:modified xsi:type="dcterms:W3CDTF">2025-08-27T04:45:35Z</dcterms:modified>
</cp:coreProperties>
</file>