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750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svg"/><Relationship Id="rId11" Type="http://schemas.openxmlformats.org/officeDocument/2006/relationships/diagramData" Target="../diagrams/data2.xml"/><Relationship Id="rId5" Type="http://schemas.openxmlformats.org/officeDocument/2006/relationships/image" Target="../media/image23.png"/><Relationship Id="rId15" Type="http://schemas.microsoft.com/office/2007/relationships/diagramDrawing" Target="../diagrams/drawing2.xml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コンテンツ プレースホルダー 3">
            <a:extLst>
              <a:ext uri="{FF2B5EF4-FFF2-40B4-BE49-F238E27FC236}">
                <a16:creationId xmlns:a16="http://schemas.microsoft.com/office/drawing/2014/main" id="{A21E0E35-F26E-4DFF-B11A-E1D1F2589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183" y="987425"/>
            <a:ext cx="4924338" cy="4873625"/>
          </a:xfrm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6242308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101</Words>
  <Application>Microsoft Office PowerPoint</Application>
  <PresentationFormat>ワイド画面</PresentationFormat>
  <Paragraphs>50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15</cp:revision>
  <dcterms:created xsi:type="dcterms:W3CDTF">2022-04-06T13:30:41Z</dcterms:created>
  <dcterms:modified xsi:type="dcterms:W3CDTF">2024-12-19T02:29:37Z</dcterms:modified>
</cp:coreProperties>
</file>