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822" r:id="rId1"/>
  </p:sldMasterIdLst>
  <p:notesMasterIdLst>
    <p:notesMasterId r:id="rId4"/>
  </p:notesMasterIdLst>
  <p:sldIdLst>
    <p:sldId id="259" r:id="rId2"/>
    <p:sldId id="260" r:id="rId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72957" autoAdjust="0"/>
  </p:normalViewPr>
  <p:slideViewPr>
    <p:cSldViewPr snapToGrid="0">
      <p:cViewPr varScale="1">
        <p:scale>
          <a:sx n="58" d="100"/>
          <a:sy n="58" d="100"/>
        </p:scale>
        <p:origin x="108" y="5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1F2DA5-5326-485C-BB40-3C4C4CD53537}" type="datetimeFigureOut">
              <a:rPr kumimoji="1" lang="ja-JP" altLang="en-US" smtClean="0"/>
              <a:t>2024/11/26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ADC120-5171-4C10-A32B-39DAAFC9E2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15973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ADC120-5171-4C10-A32B-39DAAFC9E26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82442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4D942F7E-052C-4902-A36A-EE104A7C07AD}" type="datetimeFigureOut">
              <a:rPr kumimoji="1" lang="ja-JP" altLang="en-US" smtClean="0"/>
              <a:t>2024/11/26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1154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2F7E-052C-4902-A36A-EE104A7C07AD}" type="datetimeFigureOut">
              <a:rPr kumimoji="1" lang="ja-JP" altLang="en-US" smtClean="0"/>
              <a:t>2024/11/26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71707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0" y="762000"/>
            <a:ext cx="7581900" cy="54102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2F7E-052C-4902-A36A-EE104A7C07AD}" type="datetimeFigureOut">
              <a:rPr kumimoji="1" lang="ja-JP" altLang="en-US" smtClean="0"/>
              <a:t>2024/11/26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2514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2F7E-052C-4902-A36A-EE104A7C07AD}" type="datetimeFigureOut">
              <a:rPr kumimoji="1" lang="ja-JP" altLang="en-US" smtClean="0"/>
              <a:t>2024/11/26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4467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12192000" cy="457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2F7E-052C-4902-A36A-EE104A7C07AD}" type="datetimeFigureOut">
              <a:rPr kumimoji="1" lang="ja-JP" altLang="en-US" smtClean="0"/>
              <a:t>2024/11/26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8247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8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2F7E-052C-4902-A36A-EE104A7C07AD}" type="datetimeFigureOut">
              <a:rPr kumimoji="1" lang="ja-JP" altLang="en-US" smtClean="0"/>
              <a:t>2024/11/26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5697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>
                    <a:lumMod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89320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89320" y="2967788"/>
            <a:ext cx="4754880" cy="3341572"/>
          </a:xfrm>
        </p:spPr>
        <p:txBody>
          <a:bodyPr lIns="45720" rIns="45720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2F7E-052C-4902-A36A-EE104A7C07AD}" type="datetimeFigureOut">
              <a:rPr kumimoji="1" lang="ja-JP" altLang="en-US" smtClean="0"/>
              <a:t>2024/11/26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7174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2F7E-052C-4902-A36A-EE104A7C07AD}" type="datetimeFigureOut">
              <a:rPr kumimoji="1" lang="ja-JP" altLang="en-US" smtClean="0"/>
              <a:t>2024/11/26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7043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2F7E-052C-4902-A36A-EE104A7C07AD}" type="datetimeFigureOut">
              <a:rPr kumimoji="1" lang="ja-JP" altLang="en-US" smtClean="0"/>
              <a:t>2024/11/26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3422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2F7E-052C-4902-A36A-EE104A7C07AD}" type="datetimeFigureOut">
              <a:rPr kumimoji="1" lang="ja-JP" altLang="en-US" smtClean="0"/>
              <a:t>2024/11/26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4912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2F7E-052C-4902-A36A-EE104A7C07AD}" type="datetimeFigureOut">
              <a:rPr kumimoji="1" lang="ja-JP" altLang="en-US" smtClean="0"/>
              <a:t>2024/11/26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2073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1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8" y="6470704"/>
            <a:ext cx="2154142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4D942F7E-052C-4902-A36A-EE104A7C07AD}" type="datetimeFigureOut">
              <a:rPr kumimoji="1" lang="ja-JP" altLang="en-US" smtClean="0"/>
              <a:t>2024/11/26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8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4" y="6470704"/>
            <a:ext cx="973666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fld id="{DFC6D0E3-5486-423F-87CD-6C3782ED514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3235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kumimoji="1" sz="5000" kern="1200" cap="all" spc="100" baseline="0">
          <a:solidFill>
            <a:schemeClr val="tx1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9">
            <a:extLst>
              <a:ext uri="{FF2B5EF4-FFF2-40B4-BE49-F238E27FC236}">
                <a16:creationId xmlns:a16="http://schemas.microsoft.com/office/drawing/2014/main" id="{DF0ADB4E-94F7-4499-A048-25702426FA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id="{6654D3B1-7B89-4D5E-9159-D30304FAFB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" y="4571999"/>
            <a:ext cx="7772400" cy="1851178"/>
          </a:xfrm>
        </p:spPr>
        <p:txBody>
          <a:bodyPr>
            <a:normAutofit/>
          </a:bodyPr>
          <a:lstStyle/>
          <a:p>
            <a:r>
              <a:rPr lang="ja-JP" altLang="en-US"/>
              <a:t>店舗リニューアル案</a:t>
            </a:r>
          </a:p>
        </p:txBody>
      </p:sp>
      <p:sp>
        <p:nvSpPr>
          <p:cNvPr id="5" name="字幕 4">
            <a:extLst>
              <a:ext uri="{FF2B5EF4-FFF2-40B4-BE49-F238E27FC236}">
                <a16:creationId xmlns:a16="http://schemas.microsoft.com/office/drawing/2014/main" id="{7886D971-BA20-4B33-A48E-A823DC1996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10600" y="4571999"/>
            <a:ext cx="3200400" cy="1851178"/>
          </a:xfrm>
        </p:spPr>
        <p:txBody>
          <a:bodyPr>
            <a:normAutofit/>
          </a:bodyPr>
          <a:lstStyle/>
          <a:p>
            <a:r>
              <a:rPr lang="ja-JP" altLang="en-US"/>
              <a:t>坂本あゆみ</a:t>
            </a:r>
            <a:endParaRPr lang="ja-JP" altLang="en-US" dirty="0"/>
          </a:p>
        </p:txBody>
      </p:sp>
      <p:sp>
        <p:nvSpPr>
          <p:cNvPr id="29" name="Rectangle 11">
            <a:extLst>
              <a:ext uri="{FF2B5EF4-FFF2-40B4-BE49-F238E27FC236}">
                <a16:creationId xmlns:a16="http://schemas.microsoft.com/office/drawing/2014/main" id="{6AD96B72-46E2-410D-AD3A-DA76EE628CF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42336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cxnSp>
        <p:nvCxnSpPr>
          <p:cNvPr id="30" name="Straight Connector 13">
            <a:extLst>
              <a:ext uri="{FF2B5EF4-FFF2-40B4-BE49-F238E27FC236}">
                <a16:creationId xmlns:a16="http://schemas.microsoft.com/office/drawing/2014/main" id="{218498B7-553E-4F59-A6D1-B7F56A185C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040388"/>
            <a:ext cx="0" cy="914400"/>
          </a:xfrm>
          <a:prstGeom prst="line">
            <a:avLst/>
          </a:prstGeom>
          <a:ln w="1905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2090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324D52E-2B98-4FAA-AC24-BDA4D979B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324358E-22E5-47BB-ADB8-C05969E417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596536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インテグラル">
  <a:themeElements>
    <a:clrScheme name="インテグラル">
      <a:dk1>
        <a:srgbClr val="2E2B21"/>
      </a:dk1>
      <a:lt1>
        <a:srgbClr val="FFFFFF"/>
      </a:lt1>
      <a:dk2>
        <a:srgbClr val="605B4F"/>
      </a:dk2>
      <a:lt2>
        <a:srgbClr val="D8D6BE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インテグラル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インテグラル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9000"/>
                <a:satMod val="145000"/>
              </a:schemeClr>
            </a:duotone>
          </a:blip>
          <a:tile tx="0" ty="0" sx="32000" sy="32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</a:schemeClr>
              <a:schemeClr val="phClr">
                <a:shade val="95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090DCB5F-146D-478A-852A-34B16FE9F3A8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0</TotalTime>
  <Words>6</Words>
  <Application>Microsoft Office PowerPoint</Application>
  <PresentationFormat>ワイド画面</PresentationFormat>
  <Paragraphs>3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7" baseType="lpstr">
      <vt:lpstr>游ゴシック</vt:lpstr>
      <vt:lpstr>Tw Cen MT</vt:lpstr>
      <vt:lpstr>Tw Cen MT Condensed</vt:lpstr>
      <vt:lpstr>Wingdings 3</vt:lpstr>
      <vt:lpstr>インテグラル</vt:lpstr>
      <vt:lpstr>店舗リニューアル案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2022-04-07T13:16:59Z</dcterms:created>
  <dcterms:modified xsi:type="dcterms:W3CDTF">2024-11-26T12:15:52Z</dcterms:modified>
</cp:coreProperties>
</file>