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40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363C775-3EBC-44FA-AEB3-C1C1981B35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8265A578-C436-4DB4-A7D1-1A3544C6A6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0B1C508-FD20-4A43-9626-8B20C8098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6A2417-8F94-4C8A-A538-8BB1D0D28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02D3036-80F9-4FD7-9370-DB119FC18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159613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872B0F1-6DA0-421C-A509-10F512DAA8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3D61220-2E33-4972-93BD-A1CEF6F39B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60994B5-52F1-40F5-9307-D38E28CA5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A25AFB4-01BC-4E04-B06C-039027FA77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8F5CBB5-4A2A-47D0-B0E2-B566A96DC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2127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2DDD26E1-50DD-4C87-A530-E03D37C30D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9E320164-206B-48C4-941F-AF17DB9D03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0489523-9284-4A1F-93E6-20CDF6308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517710A-3888-4FBE-9824-8BEABA724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DE5B02C-2672-4F9A-A18A-9DB21FF11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669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A59BFF-F512-4B2D-9A8A-352B8310F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F7B131B-997E-430D-99A2-477E55075C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68B4BBA-AC56-4992-B3B6-3152172DF2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C5232D3-DC1C-4169-9A3D-11F9C7470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525DDAC-DF88-44C2-9444-A96B667E9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9649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A1A407A-5741-4D51-8195-B8C9D4929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42E2C1A-D52C-4573-9DF4-EEB71A263A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E2FD5F4-EBE2-4E6F-837A-3FB3FEAAFE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92ABCA8-8E86-437F-9A16-4F67106952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7B361F6-FBCD-4689-BED0-3624AC195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1442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8CE562D-D1A5-4ECF-A424-18E38CDC82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8C26DAA-36AD-4A83-8826-BBC4D9E0A9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F780E30-0868-49E5-B85D-8A335B3CFB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2A149B2-04DB-4CAF-BA55-B5C51CC4C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EF6D5F6-97A3-4A7B-927C-F004DC252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75378B2-F0F6-4FC6-BB0A-A83C85C8A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18024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BE66299-9E76-4F92-9CC1-904289CCF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6BA79FB-A784-4411-9973-320649AF78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E841DCD-0A12-43DD-917D-C4A359ACD3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8C9A80DE-EE75-44DA-BA5B-B3CDB85CDB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945909A-0AFE-4FC7-9106-9E311951F9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297E7E68-1919-4DA3-AF54-5A0642D435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B3FEE259-76ED-4149-8F59-7CD49FFA8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9F4F30DF-7818-4D51-947A-5D3128F1EB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3420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7F3CF27-1F00-468F-83EB-18E0559DB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42AC2B1B-342E-4B6F-AA97-B1964FFE62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45EEC8E8-2094-486B-A5E6-DBA46B352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33B59639-C78D-4A4B-BD88-C8055869A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48182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A6AD6396-2775-4CCC-BE30-AD7275C1E9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4AC9FCC1-2E18-4BD5-BB27-D2ACCD8D9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DE45BAB-C9DE-4D5B-8250-E6EA957F3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3312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99257BA-299B-418E-8F3C-FAC9C25D2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BBE1502-E162-48F4-9C24-E5DA6A05E3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55A1BE8-749B-4E33-97A8-7AACF00FC8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D0BCF5E-12E5-4D56-9148-C75EE31C0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6A318FB-44E5-4B2B-BE75-99620D9FF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F8AD646-A407-4E7F-B65C-FE06E1DD1A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722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D5294-CED7-4ED1-AA2C-FE7B66AD5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2566BB9D-1228-49E3-B3C2-8247A38902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95B63696-C945-4CE8-90C9-5AF8E02381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E54AE36-9892-4736-B774-B5CDCADBB5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BEEBCAD-9E5C-4739-A95B-C0638745A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3E16509-837D-4146-B0CB-DA40D9F3B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9702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64FA7748-9918-47CC-82E9-45CE810535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ACBF285-B5BD-4508-A9DB-49967E7C9C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67E6888-68D5-42AB-B642-9C00DEBCD2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8CD5ED1-1B5E-4A9D-AB15-143C687BD4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DD171F8-7C1F-407E-A7CD-43CDB8507F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5036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303FCD4-2AD5-4208-8590-3E0D887211A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br>
              <a:rPr kumimoji="1" lang="en-US" altLang="ja-JP" dirty="0"/>
            </a:br>
            <a:r>
              <a:rPr kumimoji="1" lang="ja-JP" altLang="en-US" dirty="0"/>
              <a:t>フードフェスタ</a:t>
            </a:r>
            <a:br>
              <a:rPr kumimoji="1" lang="en-US" altLang="ja-JP" dirty="0"/>
            </a:br>
            <a:r>
              <a:rPr kumimoji="1" lang="ja-JP" altLang="en-US" dirty="0"/>
              <a:t>収支報告書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C0F48E80-899B-4D95-B7EB-3E634D863C3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ja-JP" altLang="en-US" dirty="0"/>
              <a:t>営業部：山田三四郎</a:t>
            </a: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7406697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6A23A88-F19C-43F2-9307-024F9F12E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実施概要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FDF620F-DC1B-42B3-BFC8-C08FF159A4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ja-JP" altLang="en-US" dirty="0"/>
              <a:t>名称</a:t>
            </a:r>
            <a:endParaRPr kumimoji="1" lang="en-US" altLang="ja-JP" dirty="0"/>
          </a:p>
          <a:p>
            <a:pPr lvl="1"/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4796057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</TotalTime>
  <Words>12</Words>
  <Application>Microsoft Office PowerPoint</Application>
  <PresentationFormat>ワイド画面</PresentationFormat>
  <Paragraphs>4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游ゴシック</vt:lpstr>
      <vt:lpstr>游ゴシック Light</vt:lpstr>
      <vt:lpstr>Arial</vt:lpstr>
      <vt:lpstr>Office テーマ</vt:lpstr>
      <vt:lpstr> フードフェスタ 収支報告書</vt:lpstr>
      <vt:lpstr>実施概要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イベント収支報告書</dc:title>
  <dc:creator>井上 香緒里</dc:creator>
  <cp:lastModifiedBy>香緒里 井上</cp:lastModifiedBy>
  <cp:revision>11</cp:revision>
  <dcterms:created xsi:type="dcterms:W3CDTF">2021-12-11T04:03:22Z</dcterms:created>
  <dcterms:modified xsi:type="dcterms:W3CDTF">2024-10-30T09:15:56Z</dcterms:modified>
</cp:coreProperties>
</file>