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4AB95-1659-41B6-B7BA-63FD48E04496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A4279-ADAB-4DBB-8099-54A70429CCA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123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5A4279-ADAB-4DBB-8099-54A70429CCA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8926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A3F9BB-7EB8-4D32-A5A4-0C50852350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85F8FA9-8A18-409F-BBC2-D8D6D215AD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EE7F35-50DF-450A-B00D-3AB7598BA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1A640DC-2773-4E9E-A90C-AE2045968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E183840-BE9E-48E0-BA5D-71013C223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1837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3A9A7E-4270-4636-A634-180F061422D6}"/>
              </a:ext>
            </a:extLst>
          </p:cNvPr>
          <p:cNvSpPr>
            <a:spLocks noGrp="1"/>
          </p:cNvSpPr>
          <p:nvPr>
            <p:ph type="title"/>
          </p:nvPr>
        </p:nvSpPr>
        <p:spPr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/>
          <a:lstStyle>
            <a:lvl1pPr 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A42C567-00DF-4053-B3D4-DB4E58F278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6C0FF1E-1D0F-491B-A663-FD366C0CA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598487-0218-4D4A-B0C3-AA08B76BE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9FCD069-8375-4814-9609-65A1BDCFA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813608-EF3C-46D0-888B-BB49507744C1}"/>
              </a:ext>
            </a:extLst>
          </p:cNvPr>
          <p:cNvSpPr/>
          <p:nvPr userDrawn="1"/>
        </p:nvSpPr>
        <p:spPr>
          <a:xfrm>
            <a:off x="838200" y="308644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4EA35AD-4740-4882-A5BE-2F2FEE6DEDD4}"/>
              </a:ext>
            </a:extLst>
          </p:cNvPr>
          <p:cNvSpPr/>
          <p:nvPr userDrawn="1"/>
        </p:nvSpPr>
        <p:spPr>
          <a:xfrm>
            <a:off x="838200" y="1690688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6270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DF11D4F-94AE-4092-A78A-8F94C5AC7A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C537635-0754-42D5-BA5C-315AA31A5A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AEA3491-D2FA-4A60-BAD9-271B6DDFE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F383694-07B0-4CD6-9EC6-C28F90F77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B50106-11B2-4F82-9151-C981B46D5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C8670AD-97D5-47F6-9608-C3227C62E94B}"/>
              </a:ext>
            </a:extLst>
          </p:cNvPr>
          <p:cNvSpPr/>
          <p:nvPr userDrawn="1"/>
        </p:nvSpPr>
        <p:spPr>
          <a:xfrm>
            <a:off x="8724900" y="319406"/>
            <a:ext cx="2628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9CA4F1B-A783-40B1-BAA5-0681853286B3}"/>
              </a:ext>
            </a:extLst>
          </p:cNvPr>
          <p:cNvSpPr/>
          <p:nvPr userDrawn="1"/>
        </p:nvSpPr>
        <p:spPr>
          <a:xfrm>
            <a:off x="8724900" y="6220937"/>
            <a:ext cx="2628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8295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EBF953-DE4A-4F6D-8F6B-E5DE56184561}"/>
              </a:ext>
            </a:extLst>
          </p:cNvPr>
          <p:cNvSpPr>
            <a:spLocks noGrp="1"/>
          </p:cNvSpPr>
          <p:nvPr>
            <p:ph type="title"/>
          </p:nvPr>
        </p:nvSpPr>
        <p:spPr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/>
          <a:lstStyle>
            <a:lvl1pPr 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88EA9F1-0444-49F4-9C23-CA0DB7E9F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20320A1-9DFE-481B-8363-F34BAA7D3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0000349-705F-491B-B919-494F97C8C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69B815-958E-41A9-9504-16DBF7025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8EFF3BC-3BC6-43E1-A0C6-D1733D5B0201}"/>
              </a:ext>
            </a:extLst>
          </p:cNvPr>
          <p:cNvSpPr/>
          <p:nvPr userDrawn="1"/>
        </p:nvSpPr>
        <p:spPr>
          <a:xfrm>
            <a:off x="838200" y="319406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FAE2F05-D837-43BA-A2FB-2DB6104DCD6F}"/>
              </a:ext>
            </a:extLst>
          </p:cNvPr>
          <p:cNvSpPr/>
          <p:nvPr userDrawn="1"/>
        </p:nvSpPr>
        <p:spPr>
          <a:xfrm>
            <a:off x="838200" y="1690688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4926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CD4063-9BE8-42AD-8830-46AEEC600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284378C-AA04-4649-B652-D339A35FED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EE33F9-8C8C-4301-B278-319D2B529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465C3DD-0654-45BC-92FE-769F6D299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3816274-FEDF-4ADA-9FDE-5C525548A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9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63B454-C1A2-43DC-8309-2C41B28A2306}"/>
              </a:ext>
            </a:extLst>
          </p:cNvPr>
          <p:cNvSpPr>
            <a:spLocks noGrp="1"/>
          </p:cNvSpPr>
          <p:nvPr>
            <p:ph type="title"/>
          </p:nvPr>
        </p:nvSpPr>
        <p:spPr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/>
          <a:lstStyle>
            <a:lvl1pPr 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A1A34A5-25AE-4CC1-9CE5-3B28B2BD75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6152E48-2FE0-4D00-892B-DE3DA3AEB1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B3DC5B8-EB9E-4145-83E3-FE6B15F8F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E17E104-B5E2-41B8-990C-94C2C5202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BAD1A4D-A305-427E-92EA-6D5E0845A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15F566A-DA4E-444F-BAB1-39A86514A691}"/>
              </a:ext>
            </a:extLst>
          </p:cNvPr>
          <p:cNvSpPr/>
          <p:nvPr userDrawn="1"/>
        </p:nvSpPr>
        <p:spPr>
          <a:xfrm>
            <a:off x="838200" y="319881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326F77A-B653-4138-BF4E-0FD1EF415085}"/>
              </a:ext>
            </a:extLst>
          </p:cNvPr>
          <p:cNvSpPr/>
          <p:nvPr userDrawn="1"/>
        </p:nvSpPr>
        <p:spPr>
          <a:xfrm>
            <a:off x="838200" y="1703087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9955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FF4FAA-15B0-418C-8A60-8C72F3FA3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47873"/>
            <a:ext cx="10515600" cy="1325563"/>
          </a:xfrm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/>
          <a:lstStyle>
            <a:lvl1pPr 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C85CDB3-F29D-4A1D-81D3-2D194CB37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522C221-C061-4B7C-8251-2C387F9604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67482A4-E16B-46BA-8279-527F213E90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48F14A2-C230-4B8A-A413-A29D8ADB4D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E84AED1-50F9-4223-A53E-9D96D4C38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270280C-3552-4281-ACCD-3C30974B7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884DEDF-2D5A-4A52-8455-E452086F0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B296615-E0D2-481E-A916-1F1404A04AE7}"/>
              </a:ext>
            </a:extLst>
          </p:cNvPr>
          <p:cNvSpPr/>
          <p:nvPr userDrawn="1"/>
        </p:nvSpPr>
        <p:spPr>
          <a:xfrm>
            <a:off x="838200" y="299838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96D68C5-B3D0-463C-BF86-FEF64F89FBC8}"/>
              </a:ext>
            </a:extLst>
          </p:cNvPr>
          <p:cNvSpPr/>
          <p:nvPr userDrawn="1"/>
        </p:nvSpPr>
        <p:spPr>
          <a:xfrm>
            <a:off x="838200" y="1693233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878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7EAA8C-3ECC-4B95-95EF-CAE721A12DAF}"/>
              </a:ext>
            </a:extLst>
          </p:cNvPr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/>
          <a:lstStyle>
            <a:lvl1pPr 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6908194-F418-42D3-AD46-05840D5B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AE30170-3263-424A-A70D-67EF818A9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FD4DCB9-3288-4777-89EE-154DA3EDE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9C1A658-CB9D-4943-A059-CD116FB1FB76}"/>
              </a:ext>
            </a:extLst>
          </p:cNvPr>
          <p:cNvSpPr/>
          <p:nvPr userDrawn="1"/>
        </p:nvSpPr>
        <p:spPr>
          <a:xfrm>
            <a:off x="838200" y="319406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D077B3E-1E25-4590-924F-A86C6AC0E2C8}"/>
              </a:ext>
            </a:extLst>
          </p:cNvPr>
          <p:cNvSpPr/>
          <p:nvPr userDrawn="1"/>
        </p:nvSpPr>
        <p:spPr>
          <a:xfrm>
            <a:off x="838200" y="1690688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473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A3ED3C3-8D9B-4C3B-A06A-86BE82C13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C164688-30C2-45C8-9EDE-09904D9C8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29A7BF6-DE6B-4E21-A870-89B0FF7F4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9400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B1E4D9-F223-454E-85F1-0764CEC72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D02154D-A469-43E0-B3A4-0D30025AB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8F86B0F-381B-41CE-A9A9-670AC9340A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D104E6D-A29C-439A-9C9E-B0058DE4B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3C4BE1F-8D5C-4F44-A42B-934764073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C4E5B29-FCF5-4A91-A26C-45CA7FA2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5E3F55A-F456-415B-9D50-3BAB3BD2320D}"/>
              </a:ext>
            </a:extLst>
          </p:cNvPr>
          <p:cNvSpPr/>
          <p:nvPr userDrawn="1"/>
        </p:nvSpPr>
        <p:spPr>
          <a:xfrm>
            <a:off x="838200" y="411481"/>
            <a:ext cx="3932237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C27BEB4-BEE6-4A72-8E03-456189C2F4D1}"/>
              </a:ext>
            </a:extLst>
          </p:cNvPr>
          <p:cNvSpPr/>
          <p:nvPr userDrawn="1"/>
        </p:nvSpPr>
        <p:spPr>
          <a:xfrm>
            <a:off x="836612" y="2067753"/>
            <a:ext cx="3932237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2364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6B8F80-9645-4AB9-8F20-4C74B716D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F64DB57-B907-4041-ABC8-04840A105C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6B75435-B432-4002-B360-E5D7244D4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9D595F5-9609-44FC-B7A9-C9C4FDD8A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BBEC933-2D69-40F0-BCB3-9EB0E3F44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80C786F-21C2-4C76-A233-17365A481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B8123CA-0391-4A12-B274-F2511A8F696C}"/>
              </a:ext>
            </a:extLst>
          </p:cNvPr>
          <p:cNvSpPr/>
          <p:nvPr userDrawn="1"/>
        </p:nvSpPr>
        <p:spPr>
          <a:xfrm>
            <a:off x="836611" y="409738"/>
            <a:ext cx="3932237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CA77F07-366B-4604-AF67-B68540FE7599}"/>
              </a:ext>
            </a:extLst>
          </p:cNvPr>
          <p:cNvSpPr/>
          <p:nvPr userDrawn="1"/>
        </p:nvSpPr>
        <p:spPr>
          <a:xfrm>
            <a:off x="836610" y="2055657"/>
            <a:ext cx="3932237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5300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9CD788D-C850-4EAF-B327-95EB59AD7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62E5E1D-B1E5-4631-A2DD-1B980CB7C3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231A3DF-D19C-4C3A-AF70-82522C815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ABDF9-87DC-4E45-B5EF-37DA591182C7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6F39D1B-37AF-4132-8DD2-BD140F695A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DCF7174-A073-4FA6-A902-E2CB0822B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4215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9229F9-16FA-492B-99B5-7F6C6DFA2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今後の事業方針</a:t>
            </a:r>
            <a:endParaRPr kumimoji="1" lang="ja-JP" altLang="en-US" dirty="0"/>
          </a:p>
        </p:txBody>
      </p:sp>
      <p:sp>
        <p:nvSpPr>
          <p:cNvPr id="4" name="コンテンツ プレースホルダー 4">
            <a:extLst>
              <a:ext uri="{FF2B5EF4-FFF2-40B4-BE49-F238E27FC236}">
                <a16:creationId xmlns:a16="http://schemas.microsoft.com/office/drawing/2014/main" id="{B5891A76-6A14-425D-98EE-7563C847E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0622" y="2141537"/>
            <a:ext cx="9899821" cy="4351338"/>
          </a:xfrm>
        </p:spPr>
        <p:txBody>
          <a:bodyPr>
            <a:normAutofit/>
          </a:bodyPr>
          <a:lstStyle/>
          <a:p>
            <a:pPr fontAlgn="ctr">
              <a:lnSpc>
                <a:spcPct val="150000"/>
              </a:lnSpc>
              <a:buSzPct val="18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altLang="ja-JP" sz="3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30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改革による収益力の向上</a:t>
            </a:r>
            <a:endParaRPr lang="en-US" altLang="ja-JP" sz="3000" spc="3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fontAlgn="ctr">
              <a:lnSpc>
                <a:spcPct val="150000"/>
              </a:lnSpc>
              <a:buSzPct val="180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altLang="ja-JP" sz="3000" b="0" i="0" spc="30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3000" b="0" i="0" spc="30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コーポレートガバナンスの改革</a:t>
            </a:r>
            <a:endParaRPr lang="en-US" altLang="ja-JP" sz="3000" spc="3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fontAlgn="ctr">
              <a:lnSpc>
                <a:spcPct val="150000"/>
              </a:lnSpc>
              <a:buSzPct val="180000"/>
              <a:buBlip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</a:buBlip>
            </a:pPr>
            <a:r>
              <a:rPr lang="en-US" altLang="ja-JP" sz="30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30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ダイバーシティの推進</a:t>
            </a:r>
            <a:endParaRPr lang="en-US" altLang="ja-JP" sz="3000" spc="3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fontAlgn="ctr">
              <a:lnSpc>
                <a:spcPct val="150000"/>
              </a:lnSpc>
              <a:buSzPct val="180000"/>
              <a:buBlip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</a:buBlip>
            </a:pPr>
            <a:r>
              <a:rPr lang="en-US" altLang="ja-JP" sz="3000" b="0" i="0" spc="30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3000" b="0" i="0" spc="30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サステナビリティへの取り組み</a:t>
            </a:r>
            <a:endParaRPr lang="ja-JP" altLang="en-US" sz="3000" spc="3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36910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ワイド画面</PresentationFormat>
  <Paragraphs>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今後の事業方針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2022-04-12T08:47:07Z</dcterms:created>
  <dcterms:modified xsi:type="dcterms:W3CDTF">2022-04-12T08:51:14Z</dcterms:modified>
</cp:coreProperties>
</file>