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63C775-3EBC-44FA-AEB3-C1C1981B3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265A578-C436-4DB4-A7D1-1A3544C6A6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B1C508-FD20-4A43-9626-8B20C809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6A2417-8F94-4C8A-A538-8BB1D0D2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2D3036-80F9-4FD7-9370-DB119FC1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961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72B0F1-6DA0-421C-A509-10F512DAA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61220-2E33-4972-93BD-A1CEF6F39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0994B5-52F1-40F5-9307-D38E28CA5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5AFB4-01BC-4E04-B06C-039027FA7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F5CBB5-4A2A-47D0-B0E2-B566A96D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12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DDD26E1-50DD-4C87-A530-E03D37C30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E320164-206B-48C4-941F-AF17DB9D0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489523-9284-4A1F-93E6-20CDF630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17710A-3888-4FBE-9824-8BEABA724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E5B02C-2672-4F9A-A18A-9DB21FF1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66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A59BFF-F512-4B2D-9A8A-352B8310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7B131B-997E-430D-99A2-477E55075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8B4BBA-AC56-4992-B3B6-3152172D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5232D3-DC1C-4169-9A3D-11F9C747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25DDAC-DF88-44C2-9444-A96B667E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64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A407A-5741-4D51-8195-B8C9D492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2E2C1A-D52C-4573-9DF4-EEB71A263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2FD5F4-EBE2-4E6F-837A-3FB3FEAAF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2ABCA8-8E86-437F-9A16-4F6710695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B361F6-FBCD-4689-BED0-3624AC19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4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CE562D-D1A5-4ECF-A424-18E38CDC8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26DAA-36AD-4A83-8826-BBC4D9E0A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F780E30-0868-49E5-B85D-8A335B3CFB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A149B2-04DB-4CAF-BA55-B5C51CC4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EF6D5F6-97A3-4A7B-927C-F004DC252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75378B2-F0F6-4FC6-BB0A-A83C85C8A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0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66299-9E76-4F92-9CC1-904289CC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BA79FB-A784-4411-9973-320649AF7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841DCD-0A12-43DD-917D-C4A359ACD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C9A80DE-EE75-44DA-BA5B-B3CDB85CD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945909A-0AFE-4FC7-9106-9E311951F9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97E7E68-1919-4DA3-AF54-5A0642D43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FEE259-76ED-4149-8F59-7CD49FFA8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F4F30DF-7818-4D51-947A-5D3128F1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42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F3CF27-1F00-468F-83EB-18E0559D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AC2B1B-342E-4B6F-AA97-B1964FFE6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5EEC8E8-2094-486B-A5E6-DBA46B352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B59639-C78D-4A4B-BD88-C8055869A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18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6AD6396-2775-4CCC-BE30-AD7275C1E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AC9FCC1-2E18-4BD5-BB27-D2ACCD8D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DE45BAB-C9DE-4D5B-8250-E6EA957F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31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9257BA-299B-418E-8F3C-FAC9C25D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BE1502-E162-48F4-9C24-E5DA6A05E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55A1BE8-749B-4E33-97A8-7AACF00FC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0BCF5E-12E5-4D56-9148-C75EE31C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A318FB-44E5-4B2B-BE75-99620D9F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8AD646-A407-4E7F-B65C-FE06E1DD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D5294-CED7-4ED1-AA2C-FE7B66AD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66BB9D-1228-49E3-B3C2-8247A3890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B63696-C945-4CE8-90C9-5AF8E023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54AE36-9892-4736-B774-B5CDCADB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EEBCAD-9E5C-4739-A95B-C0638745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E16509-837D-4146-B0CB-DA40D9F3B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70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4FA7748-9918-47CC-82E9-45CE81053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CBF285-B5BD-4508-A9DB-49967E7C9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7E6888-68D5-42AB-B642-9C00DEBCD2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CD5ED1-1B5E-4A9D-AB15-143C687BD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DD171F8-7C1F-407E-A7CD-43CDB8507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03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03FCD4-2AD5-4208-8590-3E0D887211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kumimoji="1" lang="en-US" altLang="ja-JP" dirty="0"/>
            </a:br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F48E80-899B-4D95-B7EB-3E634D863C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営業部：山田三四郎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40669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6DA3A3-1403-4C7A-9D17-02F394E3A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21A6B1F-1A35-4AB8-923D-192BD041EB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ja-JP" altLang="en-US" dirty="0"/>
              <a:t>名称</a:t>
            </a:r>
            <a:br>
              <a:rPr kumimoji="1" lang="en-US" altLang="ja-JP" dirty="0"/>
            </a:b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6973845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437</TotalTime>
  <Words>13</Words>
  <Application>Microsoft Office PowerPoint</Application>
  <PresentationFormat>ワイド画面</PresentationFormat>
  <Paragraphs>4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 フードフェスタ 収支報告書</vt:lpstr>
      <vt:lpstr>実施概要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イベント収支報告書</dc:title>
  <dc:creator>井上 香緒里</dc:creator>
  <cp:lastModifiedBy>香緒里 井上</cp:lastModifiedBy>
  <cp:revision>11</cp:revision>
  <dcterms:created xsi:type="dcterms:W3CDTF">2021-12-11T04:03:22Z</dcterms:created>
  <dcterms:modified xsi:type="dcterms:W3CDTF">2024-10-30T09:06:10Z</dcterms:modified>
</cp:coreProperties>
</file>