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4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1996566-AED3-4F85-AB38-86FDA1F112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06E79E8-61A9-4A1B-A1B6-238E0BEACD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9D776A0-2BC4-4C74-840E-975B2FA62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8F2C1DB-1D76-4535-A82D-CECF05FB7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02DEE0E-F38F-4AD0-94B0-3F666A06B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7228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EA64A74-6236-4959-AB41-C6340DADD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91C1482-AD85-4F9F-A279-1E295D01CE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AB16306-5763-4238-9B66-59789A5503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82A18D6-865A-4EAE-8F23-F9833C139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ACDE4E9-5C94-4BC8-9D72-3C0D9921B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2673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C5CF17B-A96C-4720-BD09-EBC61DABDB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9F94442-D00D-4FCB-B893-8C0FFE5EC77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37A4CD9-C453-4FF2-A946-BF3BB7FBF7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4C829CC-B108-438A-A600-81477642B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175F865-2B1F-446D-82E2-62E7B784E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7082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1C01BA6-5A72-49F8-A444-B57817B95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BCE2098-3953-49D5-A8EA-E607FF23B7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EC3C3B0-4972-45EE-BD70-D0E564EC7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0AD497-41D1-47DF-89B1-7500654F67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ED15E35-B33E-4888-A837-2EA1F52D0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87629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4684CE-2F75-4180-BB65-09218E012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25481CC-6E34-429B-8CE8-6A5F76EE6D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182787B-624B-4485-8DCA-ED2B768BF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130705E-F1E9-43DA-B240-A619C4ECA9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143CA4A-5938-4500-B3CC-7E1BC263B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9614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D9BD2F-D833-4D81-AB10-E1324320AB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44B6253-FFC8-4624-8687-D380658BA4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3F02F97-366F-439C-876B-526079D58E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9316FC4-97E7-42E2-96FB-88F960901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515CF32-6AB9-4E02-9BC5-5FDA50E3FA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26971D0-2785-4A37-BE03-9575AD429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2232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1C2CEA6-8773-44E5-88C9-BA62C4E17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D99337-F9EB-4EA8-84C1-E7EE766644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87DF82C-D071-406B-9924-A7F1A219B8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581DCD8-89A5-478C-9F0D-0026469E8E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EE2C8D4-809C-4B9A-A576-3F05599994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F93E8DCC-4C19-4DB1-8BC8-1609B0E69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73DB515-231F-48A8-947D-5900E4BA8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D58A146-6E36-4C45-BD89-54588326C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917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5E6F5BB-3457-4D66-B502-BB708A05B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D13EC26-79BD-4BCD-B715-1DD9BDBAB1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B9836A0-7838-49C8-828C-52F6AB214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F41E52F-281C-4088-8924-71476E52CA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9304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755993D-025B-4EA0-9ACE-761AB993E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D40C7E3-C177-4482-A64B-AC8875223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EAAEEC9-B0A0-4738-BA99-1C646FC9E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74758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E00AF08-9295-475C-BE45-DBCC7E15F7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987C2F6-B4D4-44A9-BF82-5D228838D7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2CE48C4-FACF-4CF4-90F5-F14DE65709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DDB8680-E3CB-4F87-8D49-6EF1D547DF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B46FE42-73DA-4C21-83AF-CD6DC8ABE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E0A0844-D423-43DF-89BC-B272C0F37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4386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177DCF-59A1-4CC0-B7CE-C36E03B1B9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F858104-8363-4D75-9532-7EE0B3E3783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08BA9C9-C152-4162-896E-3809E0C141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5D25BEC-94A5-4838-83E4-89B19F6F6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2A135D-2F78-418F-BE9B-A8BA28417E06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16049B1-1AB5-4237-A7C4-12EE6EE6A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F1EF353-AFDE-4E6C-910C-7C062A1E8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0251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2214A37-4E89-45AD-A985-5729C21A5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625D106-8205-484B-A13A-5E85DE7E30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8D10B24-7E94-431B-865D-DB47112B21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A135D-2F78-418F-BE9B-A8BA28417E06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5D789C1-A037-4720-A1EF-C1B2F64996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2F2A91E-90B4-4FE1-9FEF-BDEA7AC9C8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47DF4C-FE5F-43E6-9140-DC0DBDC0212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0565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6">
            <a:extLst>
              <a:ext uri="{FF2B5EF4-FFF2-40B4-BE49-F238E27FC236}">
                <a16:creationId xmlns:a16="http://schemas.microsoft.com/office/drawing/2014/main" id="{F9FC36BB-E175-493E-A4BB-B0579C2B9C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8772794"/>
              </p:ext>
            </p:extLst>
          </p:nvPr>
        </p:nvGraphicFramePr>
        <p:xfrm>
          <a:off x="1750404" y="1975435"/>
          <a:ext cx="8691191" cy="414212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528633">
                  <a:extLst>
                    <a:ext uri="{9D8B030D-6E8A-4147-A177-3AD203B41FA5}">
                      <a16:colId xmlns:a16="http://schemas.microsoft.com/office/drawing/2014/main" val="3054097101"/>
                    </a:ext>
                  </a:extLst>
                </a:gridCol>
                <a:gridCol w="2379215">
                  <a:extLst>
                    <a:ext uri="{9D8B030D-6E8A-4147-A177-3AD203B41FA5}">
                      <a16:colId xmlns:a16="http://schemas.microsoft.com/office/drawing/2014/main" val="2956870980"/>
                    </a:ext>
                  </a:extLst>
                </a:gridCol>
                <a:gridCol w="1136342">
                  <a:extLst>
                    <a:ext uri="{9D8B030D-6E8A-4147-A177-3AD203B41FA5}">
                      <a16:colId xmlns:a16="http://schemas.microsoft.com/office/drawing/2014/main" val="3653512341"/>
                    </a:ext>
                  </a:extLst>
                </a:gridCol>
                <a:gridCol w="2647001">
                  <a:extLst>
                    <a:ext uri="{9D8B030D-6E8A-4147-A177-3AD203B41FA5}">
                      <a16:colId xmlns:a16="http://schemas.microsoft.com/office/drawing/2014/main" val="2203722002"/>
                    </a:ext>
                  </a:extLst>
                </a:gridCol>
              </a:tblGrid>
              <a:tr h="60169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/>
                        <a:t>品目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/>
                        <a:t>単価</a:t>
                      </a:r>
                      <a:endParaRPr kumimoji="1" lang="en-US" altLang="ja-JP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/>
                        <a:t>数量</a:t>
                      </a:r>
                      <a:endParaRPr kumimoji="1" lang="en-US" altLang="ja-JP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000" dirty="0"/>
                        <a:t>金額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03140598"/>
                  </a:ext>
                </a:extLst>
              </a:tr>
              <a:tr h="885109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dirty="0"/>
                        <a:t>会場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000" dirty="0"/>
                        <a:t>￥</a:t>
                      </a:r>
                      <a:r>
                        <a:rPr kumimoji="1" lang="en-US" altLang="ja-JP" sz="2000" dirty="0"/>
                        <a:t>300,000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/>
                        <a:t>1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 dirty="0"/>
                        <a:t>￥</a:t>
                      </a:r>
                      <a:r>
                        <a:rPr kumimoji="1" lang="en-US" altLang="ja-JP" sz="2000" dirty="0"/>
                        <a:t>300,000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3933531"/>
                  </a:ext>
                </a:extLst>
              </a:tr>
              <a:tr h="885109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dirty="0"/>
                        <a:t>アルバイト（日給）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000" dirty="0"/>
                        <a:t>￥</a:t>
                      </a:r>
                      <a:r>
                        <a:rPr kumimoji="1" lang="en-US" altLang="ja-JP" sz="2000" dirty="0"/>
                        <a:t>10,000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/>
                        <a:t>20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2000" dirty="0"/>
                        <a:t>￥</a:t>
                      </a:r>
                      <a:r>
                        <a:rPr kumimoji="1" lang="en-US" altLang="ja-JP" sz="2000" dirty="0"/>
                        <a:t>200,000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0656150"/>
                  </a:ext>
                </a:extLst>
              </a:tr>
              <a:tr h="885109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2000" dirty="0"/>
                        <a:t>弁当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000" dirty="0"/>
                        <a:t>￥</a:t>
                      </a:r>
                      <a:r>
                        <a:rPr kumimoji="1" lang="en-US" altLang="ja-JP" sz="2000" dirty="0"/>
                        <a:t>500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2000" dirty="0"/>
                        <a:t>40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000" dirty="0"/>
                        <a:t>￥</a:t>
                      </a:r>
                      <a:r>
                        <a:rPr kumimoji="1" lang="en-US" altLang="ja-JP" sz="2000" dirty="0"/>
                        <a:t>20,000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5014757"/>
                  </a:ext>
                </a:extLst>
              </a:tr>
              <a:tr h="885109">
                <a:tc gridSpan="3">
                  <a:txBody>
                    <a:bodyPr/>
                    <a:lstStyle/>
                    <a:p>
                      <a:pPr algn="r"/>
                      <a:r>
                        <a:rPr kumimoji="1" lang="ja-JP" altLang="en-US" sz="2000" dirty="0"/>
                        <a:t>合計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2000" dirty="0"/>
                        <a:t>￥</a:t>
                      </a:r>
                      <a:r>
                        <a:rPr kumimoji="1" lang="en-US" altLang="ja-JP" sz="2000" dirty="0"/>
                        <a:t>520,000</a:t>
                      </a:r>
                      <a:endParaRPr kumimoji="1" lang="ja-JP" altLang="en-US" sz="2000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32063691"/>
                  </a:ext>
                </a:extLst>
              </a:tr>
            </a:tbl>
          </a:graphicData>
        </a:graphic>
      </p:graphicFrame>
      <p:sp>
        <p:nvSpPr>
          <p:cNvPr id="5" name="タイトル 3">
            <a:extLst>
              <a:ext uri="{FF2B5EF4-FFF2-40B4-BE49-F238E27FC236}">
                <a16:creationId xmlns:a16="http://schemas.microsoft.com/office/drawing/2014/main" id="{66C112C5-8762-49DB-892B-85EAC5D43402}"/>
              </a:ext>
            </a:extLst>
          </p:cNvPr>
          <p:cNvSpPr txBox="1">
            <a:spLocks/>
          </p:cNvSpPr>
          <p:nvPr/>
        </p:nvSpPr>
        <p:spPr>
          <a:xfrm>
            <a:off x="1750404" y="473662"/>
            <a:ext cx="8691191" cy="1171575"/>
          </a:xfrm>
          <a:prstGeom prst="rect">
            <a:avLst/>
          </a:prstGeom>
          <a:noFill/>
          <a:ln w="19050" cap="flat" cmpd="sng" algn="ctr">
            <a:noFill/>
            <a:prstDash val="solid"/>
            <a:miter lim="800000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ja-JP" altLang="en-US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イベント予算</a:t>
            </a:r>
            <a:r>
              <a:rPr lang="en-US" altLang="ja-JP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 </a:t>
            </a:r>
            <a:r>
              <a:rPr lang="ja-JP" altLang="en-US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￥</a:t>
            </a:r>
            <a:r>
              <a:rPr lang="en-US" altLang="ja-JP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520,000</a:t>
            </a:r>
            <a:r>
              <a:rPr lang="ja-JP" altLang="en-US" sz="44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　　　　</a:t>
            </a:r>
          </a:p>
        </p:txBody>
      </p:sp>
    </p:spTree>
    <p:extLst>
      <p:ext uri="{BB962C8B-B14F-4D97-AF65-F5344CB8AC3E}">
        <p14:creationId xmlns:p14="http://schemas.microsoft.com/office/powerpoint/2010/main" val="1305291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</Words>
  <Application>Microsoft Office PowerPoint</Application>
  <PresentationFormat>ワイド画面</PresentationFormat>
  <Paragraphs>19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BIZ UDPゴシック</vt:lpstr>
      <vt:lpstr>Yu Gothic</vt:lpstr>
      <vt:lpstr>Yu Gothic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香緒里 井上</dc:creator>
  <cp:lastModifiedBy>高橋 優海</cp:lastModifiedBy>
  <cp:revision>2</cp:revision>
  <dcterms:created xsi:type="dcterms:W3CDTF">2022-03-11T08:38:30Z</dcterms:created>
  <dcterms:modified xsi:type="dcterms:W3CDTF">2022-04-07T12:02:46Z</dcterms:modified>
</cp:coreProperties>
</file>