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A23A88-F19C-43F2-9307-024F9F12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DF620F-DC1B-42B3-BFC8-C08FF159A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名称</a:t>
            </a:r>
            <a:endParaRPr lang="en-US" altLang="ja-JP" dirty="0"/>
          </a:p>
          <a:p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79605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430</TotalTime>
  <Words>12</Words>
  <Application>Microsoft Office PowerPoint</Application>
  <PresentationFormat>ワイド画面</PresentationFormat>
  <Paragraphs>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イベント収支報告書</dc:title>
  <dc:creator>井上 香緒里</dc:creator>
  <cp:lastModifiedBy>香緒里 井上</cp:lastModifiedBy>
  <cp:revision>10</cp:revision>
  <dcterms:created xsi:type="dcterms:W3CDTF">2021-12-11T04:03:22Z</dcterms:created>
  <dcterms:modified xsi:type="dcterms:W3CDTF">2024-12-19T01:36:56Z</dcterms:modified>
</cp:coreProperties>
</file>