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251"/>
    <a:srgbClr val="AC8D5B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1010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E7536-59A2-4947-85FC-4ACF05EDD51A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C8678-20CA-4D63-AA5E-AEC8481167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98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C8678-20CA-4D63-AA5E-AEC84811676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119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65E52A-E311-4EF1-A4E9-50E3E6FCE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88E978A-E44A-4041-AC24-97C18456D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5E044B-97A4-4E24-8B57-572D723B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1ACF34-7161-4290-A18B-70403CCA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8E2836-327C-4156-8658-B36F9B1F3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8860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B8EE3-AC98-4345-ABE7-1A25CAE6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DAE3EC8-85DF-4C88-B91D-8117234697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5BABB-A37D-463A-ADFF-96023CC37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D9956D-69AC-4950-8BE1-67DC0CE41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037FCF-8162-402E-B649-526D0D8CA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02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C8A5B28-B8B8-41F9-B9D3-693D87B22E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1972229-F75D-4B54-A11F-1379C81E7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2123D7-1D6B-4B9D-9300-4EEA1C9A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0AF45A-355F-4D5A-AD91-8DA86476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640403-21B6-40CF-AD14-7D7F3BCA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3209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4DF46A-2DA9-426B-AA7B-13C01A361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8555E5-764E-420E-B60B-019DC1304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70BDC9-320E-41BD-923A-C23B88B97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30D4-C534-466A-8056-A9416E61F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A1DDF0-DC43-409A-95ED-2BCF790C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430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72D44D-A5E1-49A1-8D8F-6E57B8E1B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D12C0E3-82F9-4A79-9990-73B081B19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CF7C10-1C2C-4495-9C67-CC08CA58C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A0B63B-1260-46E8-BB63-986362C2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801A8FD-AE72-4598-8AA2-5FF7B8D8D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162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7F38B7-B2E6-431C-88A8-64343C9B0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45645F-1D38-4173-A6C4-74EF4E6B9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DC3AB0-9900-447C-9FA5-0FE05D4578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203627-9203-4D23-BF3C-D738442EE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649C70A-47F0-4533-B89F-EA80D165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5696E53-ADA0-4F92-BC19-C8005C2E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88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576EB4-ED60-44FE-B951-AF002A6ED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9CCAF3-97BC-4FB0-9E20-03DA06E94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0D11F9B-0EA0-4342-8237-DCFC24E3A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60AA1CB-F8F0-48C2-B616-3C2472AE1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663D481-F9E7-43A1-A05D-C53790BA1C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3A3B287-02AD-49ED-8BB0-6360916F0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392C3C2-3B25-4612-871E-4F04319FB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0C73676-0BFB-48BE-8E4E-9EE986F0E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193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F34477-5DB6-438C-B8D6-F73A944CA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3D70A0C-3B81-49FD-B30A-4B8A1A91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93FDFFE-5325-423B-8D62-D12D6EA94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23C4F09-BB74-46FA-B9F7-AC0C11AA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445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E70779-0737-44A9-84BA-95D6A7CEA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66296B0-48A4-4E1C-8D80-A19235A1E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0B7912-DFF2-428C-98E5-F2CE766CE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508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FBB07C-98ED-477D-9FCF-BF0E2C092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19B47E-7751-4A70-8640-3D7A1B740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CFBCA6-50D2-49AB-B69E-1D4C14BA5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2CDE26-1DDD-4499-9647-141CCEA77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E273679-E0C5-4420-A804-3C815471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053FDA9-1F0A-44F5-BA32-849D53491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6831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8C2D0F-53C4-4A2F-AF74-AF7DFA138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52B129C-B82B-40E1-A440-78BF6CAB2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DE789C-02DF-4929-A46E-2CA23DE42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8BD0C37-1991-4287-BE07-485EAD372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A27E8DB-4863-49B6-BEF8-B90917F02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B011E6-003A-4DD8-AF75-4486CE4DF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0873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EEAF672-5664-48A8-AC05-10574DF62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CE901F-44A1-4578-8AD9-2DFEF733F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8BD3AA-70A5-4729-81AB-B050DC73FE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ED16B-E4C8-4CA7-965E-0673A4774CE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92DBEE-F0B9-437A-B65F-19BBD251E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D30EA1-E8A1-4D8F-9CAA-762BFB7B5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7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F4AD630-BBBF-4C2D-B5E7-AD8E5224C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96" y="4647416"/>
            <a:ext cx="10906008" cy="10392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ja-JP" alt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三大栄養素を摂取しよう</a:t>
            </a:r>
          </a:p>
        </p:txBody>
      </p:sp>
      <p:pic>
        <p:nvPicPr>
          <p:cNvPr id="3" name="図 2" descr="皿の上の料理&#10;&#10;自動的に生成された説明">
            <a:extLst>
              <a:ext uri="{FF2B5EF4-FFF2-40B4-BE49-F238E27FC236}">
                <a16:creationId xmlns:a16="http://schemas.microsoft.com/office/drawing/2014/main" id="{68DFD8C1-8346-4B51-A179-630889A452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166" y="320512"/>
            <a:ext cx="3794760" cy="393097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0188E89-AF78-40F6-B787-E9BD9C625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図 5" descr="テーブルの上の花瓶に入った植物&#10;&#10;自動的に生成された説明">
            <a:extLst>
              <a:ext uri="{FF2B5EF4-FFF2-40B4-BE49-F238E27FC236}">
                <a16:creationId xmlns:a16="http://schemas.microsoft.com/office/drawing/2014/main" id="{C7A22DF2-16A6-4901-8204-59430FB590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1154" y="320511"/>
            <a:ext cx="3794760" cy="3930978"/>
          </a:xfrm>
          <a:prstGeom prst="rect">
            <a:avLst/>
          </a:prstGeom>
        </p:spPr>
      </p:pic>
      <p:pic>
        <p:nvPicPr>
          <p:cNvPr id="8" name="図 7" descr="半分に切られたパン&#10;&#10;自動的に生成された説明">
            <a:extLst>
              <a:ext uri="{FF2B5EF4-FFF2-40B4-BE49-F238E27FC236}">
                <a16:creationId xmlns:a16="http://schemas.microsoft.com/office/drawing/2014/main" id="{A78D66A7-BFF9-4E96-A69B-848530527C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0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310608-15FB-7DE0-FF73-5F05A924E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kumimoji="1" lang="ja-JP" altLang="en-US" sz="4800"/>
              <a:t>三大栄養素とは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796890-0E82-C685-5AAA-F133C7E261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5028" y="2813537"/>
            <a:ext cx="9941319" cy="3430507"/>
          </a:xfrm>
        </p:spPr>
        <p:txBody>
          <a:bodyPr anchor="ctr">
            <a:normAutofit/>
          </a:bodyPr>
          <a:lstStyle/>
          <a:p>
            <a:pPr marL="457200" indent="-457200">
              <a:buFont typeface="+mj-ea"/>
              <a:buAutoNum type="circleNumDbPlain"/>
            </a:pPr>
            <a:r>
              <a:rPr lang="ja-JP" altLang="en-US" sz="2400" dirty="0"/>
              <a:t>たんぱく質</a:t>
            </a:r>
            <a:endParaRPr lang="en-US" altLang="ja-JP" sz="2400" dirty="0"/>
          </a:p>
          <a:p>
            <a:pPr lvl="1">
              <a:spcAft>
                <a:spcPts val="1200"/>
              </a:spcAft>
            </a:pPr>
            <a:r>
              <a:rPr lang="ja-JP" altLang="en-US" sz="2000" dirty="0"/>
              <a:t>体を作る栄養素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>
                <a:solidFill>
                  <a:srgbClr val="28231E"/>
                </a:solidFill>
                <a:latin typeface="Lato" panose="020F0502020204030203" pitchFamily="34" charset="0"/>
              </a:rPr>
              <a:t>脂質</a:t>
            </a:r>
            <a:endParaRPr lang="en-US" altLang="ja-JP" sz="2400" dirty="0">
              <a:solidFill>
                <a:srgbClr val="28231E"/>
              </a:solidFill>
              <a:latin typeface="Lato" panose="020F0502020204030203" pitchFamily="34" charset="0"/>
            </a:endParaRPr>
          </a:p>
          <a:p>
            <a:pPr lvl="1">
              <a:spcAft>
                <a:spcPts val="1200"/>
              </a:spcAft>
            </a:pPr>
            <a:r>
              <a:rPr lang="ja-JP" altLang="en-US" sz="2000" dirty="0"/>
              <a:t>脳の機能</a:t>
            </a:r>
            <a:r>
              <a:rPr lang="en-US" altLang="ja-JP" sz="2000" dirty="0"/>
              <a:t>/</a:t>
            </a:r>
            <a:r>
              <a:rPr lang="ja-JP" altLang="en-US" sz="2000" dirty="0"/>
              <a:t>ビタミンの運び屋</a:t>
            </a:r>
            <a:endParaRPr lang="en-US" altLang="ja-JP" sz="2000" dirty="0"/>
          </a:p>
          <a:p>
            <a:pPr marL="457200" indent="-457200">
              <a:buFont typeface="+mj-ea"/>
              <a:buAutoNum type="circleNumDbPlain"/>
            </a:pPr>
            <a:r>
              <a:rPr lang="ja-JP" altLang="en-US" sz="2400" dirty="0"/>
              <a:t>炭水化物</a:t>
            </a:r>
            <a:endParaRPr lang="en-US" altLang="ja-JP" sz="2400" dirty="0"/>
          </a:p>
          <a:p>
            <a:pPr lvl="1"/>
            <a:r>
              <a:rPr lang="ja-JP" altLang="en-US" sz="2000" dirty="0"/>
              <a:t>体と脳のガソリン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71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C8D5B"/>
        </a:solidFill>
        <a:ln>
          <a:noFill/>
        </a:ln>
      </a:spPr>
      <a:bodyPr rtlCol="0" anchor="ctr"/>
      <a:lstStyle>
        <a:defPPr algn="ctr">
          <a:defRPr kumimoji="1" sz="2000" b="1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ワイド画面</PresentationFormat>
  <Paragraphs>9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游ゴシック Light</vt:lpstr>
      <vt:lpstr>Arial</vt:lpstr>
      <vt:lpstr>Lato</vt:lpstr>
      <vt:lpstr>Office テーマ</vt:lpstr>
      <vt:lpstr>三大栄養素を摂取しよう</vt:lpstr>
      <vt:lpstr>三大栄養素とは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2022-04-07T13:04:36Z</dcterms:created>
  <dcterms:modified xsi:type="dcterms:W3CDTF">2024-07-14T02:16:48Z</dcterms:modified>
</cp:coreProperties>
</file>