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"/>
  </p:notesMasterIdLst>
  <p:sldIdLst>
    <p:sldId id="259" r:id="rId2"/>
    <p:sldId id="260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251"/>
    <a:srgbClr val="AC8D5B"/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1010" autoAdjust="0"/>
  </p:normalViewPr>
  <p:slideViewPr>
    <p:cSldViewPr snapToGrid="0">
      <p:cViewPr varScale="1">
        <p:scale>
          <a:sx n="68" d="100"/>
          <a:sy n="68" d="100"/>
        </p:scale>
        <p:origin x="60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59398BE-61B9-4236-A778-4E8893E38E82}" type="doc">
      <dgm:prSet loTypeId="urn:microsoft.com/office/officeart/2005/8/layout/hList1" loCatId="list" qsTypeId="urn:microsoft.com/office/officeart/2005/8/quickstyle/simple1" qsCatId="simple" csTypeId="urn:microsoft.com/office/officeart/2005/8/colors/colorful4" csCatId="colorful"/>
      <dgm:spPr/>
      <dgm:t>
        <a:bodyPr/>
        <a:lstStyle/>
        <a:p>
          <a:endParaRPr kumimoji="1" lang="ja-JP" altLang="en-US"/>
        </a:p>
      </dgm:t>
    </dgm:pt>
    <dgm:pt modelId="{F21D1431-7D50-4B52-A74C-4478D38880C7}">
      <dgm:prSet/>
      <dgm:spPr/>
      <dgm:t>
        <a:bodyPr/>
        <a:lstStyle/>
        <a:p>
          <a:r>
            <a:rPr kumimoji="1" lang="ja-JP"/>
            <a:t>たんぱく質</a:t>
          </a:r>
          <a:endParaRPr lang="ja-JP"/>
        </a:p>
      </dgm:t>
    </dgm:pt>
    <dgm:pt modelId="{7FD622FE-88E4-45D2-8064-42E24CDE5391}" type="parTrans" cxnId="{7D9ECE61-F1D1-4005-B4C0-72431BD2CBF7}">
      <dgm:prSet/>
      <dgm:spPr/>
      <dgm:t>
        <a:bodyPr/>
        <a:lstStyle/>
        <a:p>
          <a:endParaRPr kumimoji="1" lang="ja-JP" altLang="en-US"/>
        </a:p>
      </dgm:t>
    </dgm:pt>
    <dgm:pt modelId="{A8120A8B-040A-41AC-A0EB-A9FC39FAEDFD}" type="sibTrans" cxnId="{7D9ECE61-F1D1-4005-B4C0-72431BD2CBF7}">
      <dgm:prSet/>
      <dgm:spPr/>
      <dgm:t>
        <a:bodyPr/>
        <a:lstStyle/>
        <a:p>
          <a:endParaRPr kumimoji="1" lang="ja-JP" altLang="en-US"/>
        </a:p>
      </dgm:t>
    </dgm:pt>
    <dgm:pt modelId="{04E4D577-D8C2-474D-8B2D-F0198D64B81D}">
      <dgm:prSet/>
      <dgm:spPr/>
      <dgm:t>
        <a:bodyPr/>
        <a:lstStyle/>
        <a:p>
          <a:r>
            <a:rPr kumimoji="1" lang="ja-JP"/>
            <a:t>体を作る栄養素</a:t>
          </a:r>
          <a:endParaRPr lang="ja-JP"/>
        </a:p>
      </dgm:t>
    </dgm:pt>
    <dgm:pt modelId="{B9498F03-4E4D-4643-843E-11F65E79ED36}" type="parTrans" cxnId="{9B50C9D0-1191-4DAC-9863-DA4A8EEACAE8}">
      <dgm:prSet/>
      <dgm:spPr/>
      <dgm:t>
        <a:bodyPr/>
        <a:lstStyle/>
        <a:p>
          <a:endParaRPr kumimoji="1" lang="ja-JP" altLang="en-US"/>
        </a:p>
      </dgm:t>
    </dgm:pt>
    <dgm:pt modelId="{D5096BB5-FD2A-4383-9258-B80CA2F0D029}" type="sibTrans" cxnId="{9B50C9D0-1191-4DAC-9863-DA4A8EEACAE8}">
      <dgm:prSet/>
      <dgm:spPr/>
      <dgm:t>
        <a:bodyPr/>
        <a:lstStyle/>
        <a:p>
          <a:endParaRPr kumimoji="1" lang="ja-JP" altLang="en-US"/>
        </a:p>
      </dgm:t>
    </dgm:pt>
    <dgm:pt modelId="{8E25EF5C-289D-45FB-A4B4-DC7C391444B3}">
      <dgm:prSet/>
      <dgm:spPr/>
      <dgm:t>
        <a:bodyPr/>
        <a:lstStyle/>
        <a:p>
          <a:r>
            <a:rPr kumimoji="1" lang="ja-JP"/>
            <a:t>脂質</a:t>
          </a:r>
          <a:endParaRPr lang="ja-JP"/>
        </a:p>
      </dgm:t>
    </dgm:pt>
    <dgm:pt modelId="{4F762FEF-1407-43B5-875A-870B07C95724}" type="parTrans" cxnId="{0C48E0B5-B154-4D89-9BA0-AFFE3DBE0B96}">
      <dgm:prSet/>
      <dgm:spPr/>
      <dgm:t>
        <a:bodyPr/>
        <a:lstStyle/>
        <a:p>
          <a:endParaRPr kumimoji="1" lang="ja-JP" altLang="en-US"/>
        </a:p>
      </dgm:t>
    </dgm:pt>
    <dgm:pt modelId="{B29F45F9-C566-4F43-85DF-EE7A842A4212}" type="sibTrans" cxnId="{0C48E0B5-B154-4D89-9BA0-AFFE3DBE0B96}">
      <dgm:prSet/>
      <dgm:spPr/>
      <dgm:t>
        <a:bodyPr/>
        <a:lstStyle/>
        <a:p>
          <a:endParaRPr kumimoji="1" lang="ja-JP" altLang="en-US"/>
        </a:p>
      </dgm:t>
    </dgm:pt>
    <dgm:pt modelId="{8A2145D4-1D2E-4983-951D-FF6EA29BA158}">
      <dgm:prSet/>
      <dgm:spPr/>
      <dgm:t>
        <a:bodyPr/>
        <a:lstStyle/>
        <a:p>
          <a:r>
            <a:rPr kumimoji="1" lang="ja-JP"/>
            <a:t>脳の機能</a:t>
          </a:r>
          <a:r>
            <a:rPr kumimoji="1" lang="en-US"/>
            <a:t>/</a:t>
          </a:r>
          <a:r>
            <a:rPr kumimoji="1" lang="ja-JP"/>
            <a:t>ビタミンの運び屋</a:t>
          </a:r>
          <a:endParaRPr lang="ja-JP"/>
        </a:p>
      </dgm:t>
    </dgm:pt>
    <dgm:pt modelId="{08F17217-5B95-4C06-A933-D57132A485AA}" type="parTrans" cxnId="{1CE597AF-9FE3-41A2-B388-F0F52B824CE0}">
      <dgm:prSet/>
      <dgm:spPr/>
      <dgm:t>
        <a:bodyPr/>
        <a:lstStyle/>
        <a:p>
          <a:endParaRPr kumimoji="1" lang="ja-JP" altLang="en-US"/>
        </a:p>
      </dgm:t>
    </dgm:pt>
    <dgm:pt modelId="{7D0FE04D-4915-4525-92A2-03C822E854B3}" type="sibTrans" cxnId="{1CE597AF-9FE3-41A2-B388-F0F52B824CE0}">
      <dgm:prSet/>
      <dgm:spPr/>
      <dgm:t>
        <a:bodyPr/>
        <a:lstStyle/>
        <a:p>
          <a:endParaRPr kumimoji="1" lang="ja-JP" altLang="en-US"/>
        </a:p>
      </dgm:t>
    </dgm:pt>
    <dgm:pt modelId="{9A3A9DA0-E101-4C0E-9AD2-266C2D4C6C86}">
      <dgm:prSet/>
      <dgm:spPr/>
      <dgm:t>
        <a:bodyPr/>
        <a:lstStyle/>
        <a:p>
          <a:r>
            <a:rPr kumimoji="1" lang="ja-JP"/>
            <a:t>炭水化物</a:t>
          </a:r>
          <a:endParaRPr lang="ja-JP"/>
        </a:p>
      </dgm:t>
    </dgm:pt>
    <dgm:pt modelId="{D0627E04-0B75-4282-BEE6-90BF7B047B64}" type="parTrans" cxnId="{B8B716B7-ABB3-4D06-9612-B99A13DB593B}">
      <dgm:prSet/>
      <dgm:spPr/>
      <dgm:t>
        <a:bodyPr/>
        <a:lstStyle/>
        <a:p>
          <a:endParaRPr kumimoji="1" lang="ja-JP" altLang="en-US"/>
        </a:p>
      </dgm:t>
    </dgm:pt>
    <dgm:pt modelId="{332DE82E-2542-4F15-9638-9576B964087D}" type="sibTrans" cxnId="{B8B716B7-ABB3-4D06-9612-B99A13DB593B}">
      <dgm:prSet/>
      <dgm:spPr/>
      <dgm:t>
        <a:bodyPr/>
        <a:lstStyle/>
        <a:p>
          <a:endParaRPr kumimoji="1" lang="ja-JP" altLang="en-US"/>
        </a:p>
      </dgm:t>
    </dgm:pt>
    <dgm:pt modelId="{89553A9C-5BAF-4A72-80C5-2B8BB7ECFA3D}">
      <dgm:prSet/>
      <dgm:spPr/>
      <dgm:t>
        <a:bodyPr/>
        <a:lstStyle/>
        <a:p>
          <a:r>
            <a:rPr kumimoji="1" lang="ja-JP"/>
            <a:t>体と脳のガソリン</a:t>
          </a:r>
          <a:endParaRPr lang="ja-JP"/>
        </a:p>
      </dgm:t>
    </dgm:pt>
    <dgm:pt modelId="{B448032D-4E78-4344-98C3-E8072C2CC9F8}" type="parTrans" cxnId="{E2704AA2-B2DB-47B6-AA73-7AB874A0A714}">
      <dgm:prSet/>
      <dgm:spPr/>
      <dgm:t>
        <a:bodyPr/>
        <a:lstStyle/>
        <a:p>
          <a:endParaRPr kumimoji="1" lang="ja-JP" altLang="en-US"/>
        </a:p>
      </dgm:t>
    </dgm:pt>
    <dgm:pt modelId="{EAA80920-B7BA-4806-9850-1EC5C205998D}" type="sibTrans" cxnId="{E2704AA2-B2DB-47B6-AA73-7AB874A0A714}">
      <dgm:prSet/>
      <dgm:spPr/>
      <dgm:t>
        <a:bodyPr/>
        <a:lstStyle/>
        <a:p>
          <a:endParaRPr kumimoji="1" lang="ja-JP" altLang="en-US"/>
        </a:p>
      </dgm:t>
    </dgm:pt>
    <dgm:pt modelId="{E9042D0C-D9B2-4427-8A6E-F8D60F33915D}" type="pres">
      <dgm:prSet presAssocID="{759398BE-61B9-4236-A778-4E8893E38E82}" presName="Name0" presStyleCnt="0">
        <dgm:presLayoutVars>
          <dgm:dir/>
          <dgm:animLvl val="lvl"/>
          <dgm:resizeHandles val="exact"/>
        </dgm:presLayoutVars>
      </dgm:prSet>
      <dgm:spPr/>
    </dgm:pt>
    <dgm:pt modelId="{6E7E8B15-53FD-4453-871F-9B004CC45F78}" type="pres">
      <dgm:prSet presAssocID="{F21D1431-7D50-4B52-A74C-4478D38880C7}" presName="composite" presStyleCnt="0"/>
      <dgm:spPr/>
    </dgm:pt>
    <dgm:pt modelId="{14E74935-B6F4-4F66-89EF-8411D65960F7}" type="pres">
      <dgm:prSet presAssocID="{F21D1431-7D50-4B52-A74C-4478D38880C7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DAF7DE4B-45BA-4DB2-A7F9-78CFEF8F2775}" type="pres">
      <dgm:prSet presAssocID="{F21D1431-7D50-4B52-A74C-4478D38880C7}" presName="desTx" presStyleLbl="alignAccFollowNode1" presStyleIdx="0" presStyleCnt="3">
        <dgm:presLayoutVars>
          <dgm:bulletEnabled val="1"/>
        </dgm:presLayoutVars>
      </dgm:prSet>
      <dgm:spPr/>
    </dgm:pt>
    <dgm:pt modelId="{FABAE268-FECB-4D61-90F4-AB4888C30309}" type="pres">
      <dgm:prSet presAssocID="{A8120A8B-040A-41AC-A0EB-A9FC39FAEDFD}" presName="space" presStyleCnt="0"/>
      <dgm:spPr/>
    </dgm:pt>
    <dgm:pt modelId="{057DFD12-533D-48C8-B6C3-557188AFD4B6}" type="pres">
      <dgm:prSet presAssocID="{8E25EF5C-289D-45FB-A4B4-DC7C391444B3}" presName="composite" presStyleCnt="0"/>
      <dgm:spPr/>
    </dgm:pt>
    <dgm:pt modelId="{0592332C-04B4-4CFD-BF55-6DE332DA4CB3}" type="pres">
      <dgm:prSet presAssocID="{8E25EF5C-289D-45FB-A4B4-DC7C391444B3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7FEDF491-4F1B-43A0-A908-4F48A55B59DC}" type="pres">
      <dgm:prSet presAssocID="{8E25EF5C-289D-45FB-A4B4-DC7C391444B3}" presName="desTx" presStyleLbl="alignAccFollowNode1" presStyleIdx="1" presStyleCnt="3">
        <dgm:presLayoutVars>
          <dgm:bulletEnabled val="1"/>
        </dgm:presLayoutVars>
      </dgm:prSet>
      <dgm:spPr/>
    </dgm:pt>
    <dgm:pt modelId="{EADF9501-ABC2-4ADE-9E79-E9B4450773A7}" type="pres">
      <dgm:prSet presAssocID="{B29F45F9-C566-4F43-85DF-EE7A842A4212}" presName="space" presStyleCnt="0"/>
      <dgm:spPr/>
    </dgm:pt>
    <dgm:pt modelId="{B0DA3295-D280-428D-B1E6-0482FA7571F9}" type="pres">
      <dgm:prSet presAssocID="{9A3A9DA0-E101-4C0E-9AD2-266C2D4C6C86}" presName="composite" presStyleCnt="0"/>
      <dgm:spPr/>
    </dgm:pt>
    <dgm:pt modelId="{1A0F5E8E-C4B5-45A8-9DE7-A162002F2E94}" type="pres">
      <dgm:prSet presAssocID="{9A3A9DA0-E101-4C0E-9AD2-266C2D4C6C86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2770E119-2DF9-478E-AC0D-585DF3092AF0}" type="pres">
      <dgm:prSet presAssocID="{9A3A9DA0-E101-4C0E-9AD2-266C2D4C6C86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F8CCC85C-6463-444D-8B4F-2061A802C4C0}" type="presOf" srcId="{8E25EF5C-289D-45FB-A4B4-DC7C391444B3}" destId="{0592332C-04B4-4CFD-BF55-6DE332DA4CB3}" srcOrd="0" destOrd="0" presId="urn:microsoft.com/office/officeart/2005/8/layout/hList1"/>
    <dgm:cxn modelId="{7D9ECE61-F1D1-4005-B4C0-72431BD2CBF7}" srcId="{759398BE-61B9-4236-A778-4E8893E38E82}" destId="{F21D1431-7D50-4B52-A74C-4478D38880C7}" srcOrd="0" destOrd="0" parTransId="{7FD622FE-88E4-45D2-8064-42E24CDE5391}" sibTransId="{A8120A8B-040A-41AC-A0EB-A9FC39FAEDFD}"/>
    <dgm:cxn modelId="{6A506F83-DC39-495A-AA2C-932D6C0F488B}" type="presOf" srcId="{9A3A9DA0-E101-4C0E-9AD2-266C2D4C6C86}" destId="{1A0F5E8E-C4B5-45A8-9DE7-A162002F2E94}" srcOrd="0" destOrd="0" presId="urn:microsoft.com/office/officeart/2005/8/layout/hList1"/>
    <dgm:cxn modelId="{74C59896-FCE1-4C11-B033-04B06B1B7FB4}" type="presOf" srcId="{89553A9C-5BAF-4A72-80C5-2B8BB7ECFA3D}" destId="{2770E119-2DF9-478E-AC0D-585DF3092AF0}" srcOrd="0" destOrd="0" presId="urn:microsoft.com/office/officeart/2005/8/layout/hList1"/>
    <dgm:cxn modelId="{E2704AA2-B2DB-47B6-AA73-7AB874A0A714}" srcId="{9A3A9DA0-E101-4C0E-9AD2-266C2D4C6C86}" destId="{89553A9C-5BAF-4A72-80C5-2B8BB7ECFA3D}" srcOrd="0" destOrd="0" parTransId="{B448032D-4E78-4344-98C3-E8072C2CC9F8}" sibTransId="{EAA80920-B7BA-4806-9850-1EC5C205998D}"/>
    <dgm:cxn modelId="{1CE597AF-9FE3-41A2-B388-F0F52B824CE0}" srcId="{8E25EF5C-289D-45FB-A4B4-DC7C391444B3}" destId="{8A2145D4-1D2E-4983-951D-FF6EA29BA158}" srcOrd="0" destOrd="0" parTransId="{08F17217-5B95-4C06-A933-D57132A485AA}" sibTransId="{7D0FE04D-4915-4525-92A2-03C822E854B3}"/>
    <dgm:cxn modelId="{0C48E0B5-B154-4D89-9BA0-AFFE3DBE0B96}" srcId="{759398BE-61B9-4236-A778-4E8893E38E82}" destId="{8E25EF5C-289D-45FB-A4B4-DC7C391444B3}" srcOrd="1" destOrd="0" parTransId="{4F762FEF-1407-43B5-875A-870B07C95724}" sibTransId="{B29F45F9-C566-4F43-85DF-EE7A842A4212}"/>
    <dgm:cxn modelId="{B8B716B7-ABB3-4D06-9612-B99A13DB593B}" srcId="{759398BE-61B9-4236-A778-4E8893E38E82}" destId="{9A3A9DA0-E101-4C0E-9AD2-266C2D4C6C86}" srcOrd="2" destOrd="0" parTransId="{D0627E04-0B75-4282-BEE6-90BF7B047B64}" sibTransId="{332DE82E-2542-4F15-9638-9576B964087D}"/>
    <dgm:cxn modelId="{123868CC-3E2E-46AF-B8CF-F571A9005A8C}" type="presOf" srcId="{759398BE-61B9-4236-A778-4E8893E38E82}" destId="{E9042D0C-D9B2-4427-8A6E-F8D60F33915D}" srcOrd="0" destOrd="0" presId="urn:microsoft.com/office/officeart/2005/8/layout/hList1"/>
    <dgm:cxn modelId="{9B50C9D0-1191-4DAC-9863-DA4A8EEACAE8}" srcId="{F21D1431-7D50-4B52-A74C-4478D38880C7}" destId="{04E4D577-D8C2-474D-8B2D-F0198D64B81D}" srcOrd="0" destOrd="0" parTransId="{B9498F03-4E4D-4643-843E-11F65E79ED36}" sibTransId="{D5096BB5-FD2A-4383-9258-B80CA2F0D029}"/>
    <dgm:cxn modelId="{B2A4CAD6-4EAB-48EF-A0BE-1B0164E4775C}" type="presOf" srcId="{F21D1431-7D50-4B52-A74C-4478D38880C7}" destId="{14E74935-B6F4-4F66-89EF-8411D65960F7}" srcOrd="0" destOrd="0" presId="urn:microsoft.com/office/officeart/2005/8/layout/hList1"/>
    <dgm:cxn modelId="{8CD171F6-F767-4C50-8BEC-6CB82C442403}" type="presOf" srcId="{04E4D577-D8C2-474D-8B2D-F0198D64B81D}" destId="{DAF7DE4B-45BA-4DB2-A7F9-78CFEF8F2775}" srcOrd="0" destOrd="0" presId="urn:microsoft.com/office/officeart/2005/8/layout/hList1"/>
    <dgm:cxn modelId="{F5B182FB-A420-44FB-B09D-AEB514F69288}" type="presOf" srcId="{8A2145D4-1D2E-4983-951D-FF6EA29BA158}" destId="{7FEDF491-4F1B-43A0-A908-4F48A55B59DC}" srcOrd="0" destOrd="0" presId="urn:microsoft.com/office/officeart/2005/8/layout/hList1"/>
    <dgm:cxn modelId="{4D6C1A04-7671-4394-8CB2-BFB5D415C8F6}" type="presParOf" srcId="{E9042D0C-D9B2-4427-8A6E-F8D60F33915D}" destId="{6E7E8B15-53FD-4453-871F-9B004CC45F78}" srcOrd="0" destOrd="0" presId="urn:microsoft.com/office/officeart/2005/8/layout/hList1"/>
    <dgm:cxn modelId="{46683963-C475-4D0D-B7E5-30FE9A5A064C}" type="presParOf" srcId="{6E7E8B15-53FD-4453-871F-9B004CC45F78}" destId="{14E74935-B6F4-4F66-89EF-8411D65960F7}" srcOrd="0" destOrd="0" presId="urn:microsoft.com/office/officeart/2005/8/layout/hList1"/>
    <dgm:cxn modelId="{B2BA342F-6D31-4D1A-ABFC-CBA038E6F54B}" type="presParOf" srcId="{6E7E8B15-53FD-4453-871F-9B004CC45F78}" destId="{DAF7DE4B-45BA-4DB2-A7F9-78CFEF8F2775}" srcOrd="1" destOrd="0" presId="urn:microsoft.com/office/officeart/2005/8/layout/hList1"/>
    <dgm:cxn modelId="{67966C7B-9142-4F11-9CBC-27B3901D4A53}" type="presParOf" srcId="{E9042D0C-D9B2-4427-8A6E-F8D60F33915D}" destId="{FABAE268-FECB-4D61-90F4-AB4888C30309}" srcOrd="1" destOrd="0" presId="urn:microsoft.com/office/officeart/2005/8/layout/hList1"/>
    <dgm:cxn modelId="{34D6AA50-AE3C-478F-BB84-5B67D0AC862D}" type="presParOf" srcId="{E9042D0C-D9B2-4427-8A6E-F8D60F33915D}" destId="{057DFD12-533D-48C8-B6C3-557188AFD4B6}" srcOrd="2" destOrd="0" presId="urn:microsoft.com/office/officeart/2005/8/layout/hList1"/>
    <dgm:cxn modelId="{BB5E4E80-EE12-465E-A7E8-B4683D5F7C6F}" type="presParOf" srcId="{057DFD12-533D-48C8-B6C3-557188AFD4B6}" destId="{0592332C-04B4-4CFD-BF55-6DE332DA4CB3}" srcOrd="0" destOrd="0" presId="urn:microsoft.com/office/officeart/2005/8/layout/hList1"/>
    <dgm:cxn modelId="{E42DC915-C0DC-41C4-B5A1-6DEF3733E913}" type="presParOf" srcId="{057DFD12-533D-48C8-B6C3-557188AFD4B6}" destId="{7FEDF491-4F1B-43A0-A908-4F48A55B59DC}" srcOrd="1" destOrd="0" presId="urn:microsoft.com/office/officeart/2005/8/layout/hList1"/>
    <dgm:cxn modelId="{3D2FD2B2-CCF3-48F2-8C47-5D4C574AA725}" type="presParOf" srcId="{E9042D0C-D9B2-4427-8A6E-F8D60F33915D}" destId="{EADF9501-ABC2-4ADE-9E79-E9B4450773A7}" srcOrd="3" destOrd="0" presId="urn:microsoft.com/office/officeart/2005/8/layout/hList1"/>
    <dgm:cxn modelId="{6C129F1A-9126-4F10-94B6-40570D5050A5}" type="presParOf" srcId="{E9042D0C-D9B2-4427-8A6E-F8D60F33915D}" destId="{B0DA3295-D280-428D-B1E6-0482FA7571F9}" srcOrd="4" destOrd="0" presId="urn:microsoft.com/office/officeart/2005/8/layout/hList1"/>
    <dgm:cxn modelId="{87590868-D410-4430-A1F4-C5426078D950}" type="presParOf" srcId="{B0DA3295-D280-428D-B1E6-0482FA7571F9}" destId="{1A0F5E8E-C4B5-45A8-9DE7-A162002F2E94}" srcOrd="0" destOrd="0" presId="urn:microsoft.com/office/officeart/2005/8/layout/hList1"/>
    <dgm:cxn modelId="{7D9BC26D-503F-47AE-9C4C-B8DB64FE1469}" type="presParOf" srcId="{B0DA3295-D280-428D-B1E6-0482FA7571F9}" destId="{2770E119-2DF9-478E-AC0D-585DF3092AF0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E74935-B6F4-4F66-89EF-8411D65960F7}">
      <dsp:nvSpPr>
        <dsp:cNvPr id="0" name=""/>
        <dsp:cNvSpPr/>
      </dsp:nvSpPr>
      <dsp:spPr>
        <a:xfrm>
          <a:off x="3106" y="6530"/>
          <a:ext cx="3028995" cy="979200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808" tIns="138176" rIns="241808" bIns="138176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sz="3400" kern="1200"/>
            <a:t>たんぱく質</a:t>
          </a:r>
          <a:endParaRPr lang="ja-JP" sz="3400" kern="1200"/>
        </a:p>
      </dsp:txBody>
      <dsp:txXfrm>
        <a:off x="3106" y="6530"/>
        <a:ext cx="3028995" cy="979200"/>
      </dsp:txXfrm>
    </dsp:sp>
    <dsp:sp modelId="{DAF7DE4B-45BA-4DB2-A7F9-78CFEF8F2775}">
      <dsp:nvSpPr>
        <dsp:cNvPr id="0" name=""/>
        <dsp:cNvSpPr/>
      </dsp:nvSpPr>
      <dsp:spPr>
        <a:xfrm>
          <a:off x="3106" y="985730"/>
          <a:ext cx="3028995" cy="2438246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1356" tIns="181356" rIns="241808" bIns="272034" numCol="1" spcCol="1270" anchor="t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sz="3400" kern="1200"/>
            <a:t>体を作る栄養素</a:t>
          </a:r>
          <a:endParaRPr lang="ja-JP" sz="3400" kern="1200"/>
        </a:p>
      </dsp:txBody>
      <dsp:txXfrm>
        <a:off x="3106" y="985730"/>
        <a:ext cx="3028995" cy="2438246"/>
      </dsp:txXfrm>
    </dsp:sp>
    <dsp:sp modelId="{0592332C-04B4-4CFD-BF55-6DE332DA4CB3}">
      <dsp:nvSpPr>
        <dsp:cNvPr id="0" name=""/>
        <dsp:cNvSpPr/>
      </dsp:nvSpPr>
      <dsp:spPr>
        <a:xfrm>
          <a:off x="3456161" y="6530"/>
          <a:ext cx="3028995" cy="979200"/>
        </a:xfrm>
        <a:prstGeom prst="rect">
          <a:avLst/>
        </a:prstGeom>
        <a:solidFill>
          <a:schemeClr val="accent4">
            <a:hueOff val="4900445"/>
            <a:satOff val="-20388"/>
            <a:lumOff val="4804"/>
            <a:alphaOff val="0"/>
          </a:schemeClr>
        </a:solidFill>
        <a:ln w="12700" cap="flat" cmpd="sng" algn="ctr">
          <a:solidFill>
            <a:schemeClr val="accent4">
              <a:hueOff val="4900445"/>
              <a:satOff val="-20388"/>
              <a:lumOff val="480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808" tIns="138176" rIns="241808" bIns="138176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sz="3400" kern="1200"/>
            <a:t>脂質</a:t>
          </a:r>
          <a:endParaRPr lang="ja-JP" sz="3400" kern="1200"/>
        </a:p>
      </dsp:txBody>
      <dsp:txXfrm>
        <a:off x="3456161" y="6530"/>
        <a:ext cx="3028995" cy="979200"/>
      </dsp:txXfrm>
    </dsp:sp>
    <dsp:sp modelId="{7FEDF491-4F1B-43A0-A908-4F48A55B59DC}">
      <dsp:nvSpPr>
        <dsp:cNvPr id="0" name=""/>
        <dsp:cNvSpPr/>
      </dsp:nvSpPr>
      <dsp:spPr>
        <a:xfrm>
          <a:off x="3456161" y="985730"/>
          <a:ext cx="3028995" cy="2438246"/>
        </a:xfrm>
        <a:prstGeom prst="rect">
          <a:avLst/>
        </a:prstGeom>
        <a:solidFill>
          <a:schemeClr val="accent4">
            <a:tint val="40000"/>
            <a:alpha val="90000"/>
            <a:hueOff val="5430963"/>
            <a:satOff val="-25622"/>
            <a:lumOff val="-925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5430963"/>
              <a:satOff val="-25622"/>
              <a:lumOff val="-92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1356" tIns="181356" rIns="241808" bIns="272034" numCol="1" spcCol="1270" anchor="t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sz="3400" kern="1200"/>
            <a:t>脳の機能</a:t>
          </a:r>
          <a:r>
            <a:rPr kumimoji="1" lang="en-US" sz="3400" kern="1200"/>
            <a:t>/</a:t>
          </a:r>
          <a:r>
            <a:rPr kumimoji="1" lang="ja-JP" sz="3400" kern="1200"/>
            <a:t>ビタミンの運び屋</a:t>
          </a:r>
          <a:endParaRPr lang="ja-JP" sz="3400" kern="1200"/>
        </a:p>
      </dsp:txBody>
      <dsp:txXfrm>
        <a:off x="3456161" y="985730"/>
        <a:ext cx="3028995" cy="2438246"/>
      </dsp:txXfrm>
    </dsp:sp>
    <dsp:sp modelId="{1A0F5E8E-C4B5-45A8-9DE7-A162002F2E94}">
      <dsp:nvSpPr>
        <dsp:cNvPr id="0" name=""/>
        <dsp:cNvSpPr/>
      </dsp:nvSpPr>
      <dsp:spPr>
        <a:xfrm>
          <a:off x="6909216" y="6530"/>
          <a:ext cx="3028995" cy="979200"/>
        </a:xfrm>
        <a:prstGeom prst="rect">
          <a:avLst/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accent4">
              <a:hueOff val="9800891"/>
              <a:satOff val="-40777"/>
              <a:lumOff val="960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808" tIns="138176" rIns="241808" bIns="138176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sz="3400" kern="1200"/>
            <a:t>炭水化物</a:t>
          </a:r>
          <a:endParaRPr lang="ja-JP" sz="3400" kern="1200"/>
        </a:p>
      </dsp:txBody>
      <dsp:txXfrm>
        <a:off x="6909216" y="6530"/>
        <a:ext cx="3028995" cy="979200"/>
      </dsp:txXfrm>
    </dsp:sp>
    <dsp:sp modelId="{2770E119-2DF9-478E-AC0D-585DF3092AF0}">
      <dsp:nvSpPr>
        <dsp:cNvPr id="0" name=""/>
        <dsp:cNvSpPr/>
      </dsp:nvSpPr>
      <dsp:spPr>
        <a:xfrm>
          <a:off x="6909216" y="985730"/>
          <a:ext cx="3028995" cy="2438246"/>
        </a:xfrm>
        <a:prstGeom prst="rect">
          <a:avLst/>
        </a:prstGeom>
        <a:solidFill>
          <a:schemeClr val="accent4">
            <a:tint val="40000"/>
            <a:alpha val="90000"/>
            <a:hueOff val="10861925"/>
            <a:satOff val="-51245"/>
            <a:lumOff val="-1851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10861925"/>
              <a:satOff val="-51245"/>
              <a:lumOff val="-185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1356" tIns="181356" rIns="241808" bIns="272034" numCol="1" spcCol="1270" anchor="t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sz="3400" kern="1200"/>
            <a:t>体と脳のガソリン</a:t>
          </a:r>
          <a:endParaRPr lang="ja-JP" sz="3400" kern="1200"/>
        </a:p>
      </dsp:txBody>
      <dsp:txXfrm>
        <a:off x="6909216" y="985730"/>
        <a:ext cx="3028995" cy="24382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EE7536-59A2-4947-85FC-4ACF05EDD51A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BC8678-20CA-4D63-AA5E-AEC84811676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89840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C8678-20CA-4D63-AA5E-AEC848116761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1190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F65E52A-E311-4EF1-A4E9-50E3E6FCE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A88E978A-E44A-4041-AC24-97C18456DC4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B5E044B-97A4-4E24-8B57-572D723B9B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ED16B-E4C8-4CA7-965E-0673A4774CE9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1ACF34-7161-4290-A18B-70403CCAE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F8E2836-327C-4156-8658-B36F9B1F3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BC3C-FD53-43BC-94C4-0B5CC9F78B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8860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BB8EE3-AC98-4345-ABE7-1A25CAE6C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DAE3EC8-85DF-4C88-B91D-8117234697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625BABB-A37D-463A-ADFF-96023CC375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ED16B-E4C8-4CA7-965E-0673A4774CE9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FD9956D-69AC-4950-8BE1-67DC0CE41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B037FCF-8162-402E-B649-526D0D8CA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BC3C-FD53-43BC-94C4-0B5CC9F78B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9027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2C8A5B28-B8B8-41F9-B9D3-693D87B22E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91972229-F75D-4B54-A11F-1379C81E74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22123D7-1D6B-4B9D-9300-4EEA1C9A12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ED16B-E4C8-4CA7-965E-0673A4774CE9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70AF45A-355F-4D5A-AD91-8DA864761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3640403-21B6-40CF-AD14-7D7F3BCA3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BC3C-FD53-43BC-94C4-0B5CC9F78B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3209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14DF46A-2DA9-426B-AA7B-13C01A361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48555E5-764E-420E-B60B-019DC1304C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170BDC9-320E-41BD-923A-C23B88B97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ED16B-E4C8-4CA7-965E-0673A4774CE9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BED30D4-C534-466A-8056-A9416E61F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2A1DDF0-DC43-409A-95ED-2BCF790C74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BC3C-FD53-43BC-94C4-0B5CC9F78B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4302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C72D44D-A5E1-49A1-8D8F-6E57B8E1B4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D12C0E3-82F9-4A79-9990-73B081B19F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3CF7C10-1C2C-4495-9C67-CC08CA58C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ED16B-E4C8-4CA7-965E-0673A4774CE9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4A0B63B-1260-46E8-BB63-986362C2D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801A8FD-AE72-4598-8AA2-5FF7B8D8D8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BC3C-FD53-43BC-94C4-0B5CC9F78B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1622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57F38B7-B2E6-431C-88A8-64343C9B0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045645F-1D38-4173-A6C4-74EF4E6B91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9DC3AB0-9900-447C-9FA5-0FE05D4578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E203627-9203-4D23-BF3C-D738442EE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ED16B-E4C8-4CA7-965E-0673A4774CE9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649C70A-47F0-4533-B89F-EA80D165D5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5696E53-ADA0-4F92-BC19-C8005C2E4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BC3C-FD53-43BC-94C4-0B5CC9F78B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6883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4576EB4-ED60-44FE-B951-AF002A6ED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49CCAF3-97BC-4FB0-9E20-03DA06E944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0D11F9B-0EA0-4342-8237-DCFC24E3A0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60AA1CB-F8F0-48C2-B616-3C2472AE14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0663D481-F9E7-43A1-A05D-C53790BA1C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43A3B287-02AD-49ED-8BB0-6360916F0A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ED16B-E4C8-4CA7-965E-0673A4774CE9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1392C3C2-3B25-4612-871E-4F04319FB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10C73676-0BFB-48BE-8E4E-9EE986F0E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BC3C-FD53-43BC-94C4-0B5CC9F78B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1930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6F34477-5DB6-438C-B8D6-F73A944CA7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33D70A0C-3B81-49FD-B30A-4B8A1A919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ED16B-E4C8-4CA7-965E-0673A4774CE9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D93FDFFE-5325-423B-8D62-D12D6EA946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023C4F09-BB74-46FA-B9F7-AC0C11AA41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BC3C-FD53-43BC-94C4-0B5CC9F78B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8445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4E70779-0737-44A9-84BA-95D6A7CEA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ED16B-E4C8-4CA7-965E-0673A4774CE9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E66296B0-48A4-4E1C-8D80-A19235A1E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D0B7912-DFF2-428C-98E5-F2CE766CE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BC3C-FD53-43BC-94C4-0B5CC9F78B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12508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2FBB07C-98ED-477D-9FCF-BF0E2C0927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119B47E-7751-4A70-8640-3D7A1B7409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7CFBCA6-50D2-49AB-B69E-1D4C14BA5F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22CDE26-1DDD-4499-9647-141CCEA77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ED16B-E4C8-4CA7-965E-0673A4774CE9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BE273679-E0C5-4420-A804-3C815471D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053FDA9-1F0A-44F5-BA32-849D534911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BC3C-FD53-43BC-94C4-0B5CC9F78B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968318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38C2D0F-53C4-4A2F-AF74-AF7DFA1385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052B129C-B82B-40E1-A440-78BF6CAB26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4DE789C-02DF-4929-A46E-2CA23DE424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8BD0C37-1991-4287-BE07-485EAD372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ED16B-E4C8-4CA7-965E-0673A4774CE9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A27E8DB-4863-49B6-BEF8-B90917F020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CB011E6-003A-4DD8-AF75-4486CE4DF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CBC3C-FD53-43BC-94C4-0B5CC9F78B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0873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3EEAF672-5664-48A8-AC05-10574DF625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5CE901F-44A1-4578-8AD9-2DFEF733FA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8BD3AA-70A5-4729-81AB-B050DC73FE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5ED16B-E4C8-4CA7-965E-0673A4774CE9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B92DBEE-F0B9-437A-B65F-19BBD251EA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2D30EA1-E8A1-4D8F-9CAA-762BFB7B57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7CBC3C-FD53-43BC-94C4-0B5CC9F78B1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5775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1F4AD630-BBBF-4C2D-B5E7-AD8E5224C1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996" y="4647416"/>
            <a:ext cx="10906008" cy="1039215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ja-JP" altLang="en-US" sz="48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三大栄養素を摂取しよう</a:t>
            </a:r>
          </a:p>
        </p:txBody>
      </p:sp>
      <p:pic>
        <p:nvPicPr>
          <p:cNvPr id="3" name="図 2" descr="皿の上の料理&#10;&#10;自動的に生成された説明">
            <a:extLst>
              <a:ext uri="{FF2B5EF4-FFF2-40B4-BE49-F238E27FC236}">
                <a16:creationId xmlns:a16="http://schemas.microsoft.com/office/drawing/2014/main" id="{68DFD8C1-8346-4B51-A179-630889A452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7166" y="320512"/>
            <a:ext cx="3794760" cy="3930978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60188E89-AF78-40F6-B787-E9BD9C6256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524000" y="5778706"/>
            <a:ext cx="9144000" cy="0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図 5" descr="テーブルの上の花瓶に入った植物&#10;&#10;自動的に生成された説明">
            <a:extLst>
              <a:ext uri="{FF2B5EF4-FFF2-40B4-BE49-F238E27FC236}">
                <a16:creationId xmlns:a16="http://schemas.microsoft.com/office/drawing/2014/main" id="{C7A22DF2-16A6-4901-8204-59430FB590F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41154" y="320511"/>
            <a:ext cx="3794760" cy="3930978"/>
          </a:xfrm>
          <a:prstGeom prst="rect">
            <a:avLst/>
          </a:prstGeom>
        </p:spPr>
      </p:pic>
      <p:pic>
        <p:nvPicPr>
          <p:cNvPr id="8" name="図 7" descr="半分に切られたパン&#10;&#10;自動的に生成された説明">
            <a:extLst>
              <a:ext uri="{FF2B5EF4-FFF2-40B4-BE49-F238E27FC236}">
                <a16:creationId xmlns:a16="http://schemas.microsoft.com/office/drawing/2014/main" id="{A78D66A7-BFF9-4E96-A69B-848530527C6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075142" y="320511"/>
            <a:ext cx="3794760" cy="3930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0071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6CDA21F-E7AF-4C75-8395-33F58D5B0E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E1C45F0-260A-458C-96ED-C1F6D2151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4" y="1216597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6604B49-AD5C-4590-B051-06C8222ECD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43ECCAF-29C5-4537-947C-7EA1292463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D49787B-8DE6-4467-AD0A-8DECC6E0C2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D5B0017B-2ECA-49AF-B397-DC140825DF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79" y="613954"/>
            <a:ext cx="10907487" cy="18941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F7310608-15FB-7DE0-FF73-5F05A924EA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31" y="809898"/>
            <a:ext cx="9942716" cy="1554480"/>
          </a:xfrm>
        </p:spPr>
        <p:txBody>
          <a:bodyPr anchor="ctr">
            <a:normAutofit/>
          </a:bodyPr>
          <a:lstStyle/>
          <a:p>
            <a:r>
              <a:rPr kumimoji="1" lang="ja-JP" altLang="en-US" sz="4800"/>
              <a:t>三大栄養素とは</a:t>
            </a:r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982B1576-14CD-AA06-E46F-EBD15490D5F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6401113"/>
              </p:ext>
            </p:extLst>
          </p:nvPr>
        </p:nvGraphicFramePr>
        <p:xfrm>
          <a:off x="1045028" y="2813537"/>
          <a:ext cx="9941319" cy="34305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F1BAF6-AD41-4082-B212-8A1F9A2E87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838200" y="6485313"/>
            <a:ext cx="10515600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637107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AC8D5B"/>
        </a:solidFill>
        <a:ln>
          <a:noFill/>
        </a:ln>
      </a:spPr>
      <a:bodyPr rtlCol="0" anchor="ctr"/>
      <a:lstStyle>
        <a:defPPr algn="ctr">
          <a:defRPr kumimoji="1" sz="2000" b="1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</Words>
  <Application>Microsoft Office PowerPoint</Application>
  <PresentationFormat>ワイド画面</PresentationFormat>
  <Paragraphs>9</Paragraphs>
  <Slides>2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游ゴシック</vt:lpstr>
      <vt:lpstr>游ゴシック Light</vt:lpstr>
      <vt:lpstr>Arial</vt:lpstr>
      <vt:lpstr>Office テーマ</vt:lpstr>
      <vt:lpstr>三大栄養素を摂取しよう</vt:lpstr>
      <vt:lpstr>三大栄養素とは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2022-04-07T13:04:36Z</dcterms:created>
  <dcterms:modified xsi:type="dcterms:W3CDTF">2024-12-17T09:58:16Z</dcterms:modified>
</cp:coreProperties>
</file>