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68549" autoAdjust="0"/>
  </p:normalViewPr>
  <p:slideViewPr>
    <p:cSldViewPr snapToGrid="0">
      <p:cViewPr varScale="1">
        <p:scale>
          <a:sx n="76" d="100"/>
          <a:sy n="76" d="100"/>
        </p:scale>
        <p:origin x="28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2024/11/6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11" Type="http://schemas.openxmlformats.org/officeDocument/2006/relationships/diagramData" Target="../diagrams/data2.xml"/><Relationship Id="rId5" Type="http://schemas.openxmlformats.org/officeDocument/2006/relationships/image" Target="../media/image23.png"/><Relationship Id="rId15" Type="http://schemas.microsoft.com/office/2007/relationships/diagramDrawing" Target="../diagrams/drawing2.xml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6242308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98</Words>
  <Application>Microsoft Office PowerPoint</Application>
  <PresentationFormat>ワイド画面</PresentationFormat>
  <Paragraphs>47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游ゴシック</vt:lpstr>
      <vt:lpstr>游ゴシック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15</cp:revision>
  <dcterms:created xsi:type="dcterms:W3CDTF">2022-04-06T13:30:41Z</dcterms:created>
  <dcterms:modified xsi:type="dcterms:W3CDTF">2024-11-06T10:34:11Z</dcterms:modified>
</cp:coreProperties>
</file>