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利用者数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863</c:v>
                </c:pt>
                <c:pt idx="1">
                  <c:v>1612</c:v>
                </c:pt>
                <c:pt idx="2">
                  <c:v>8750</c:v>
                </c:pt>
                <c:pt idx="3">
                  <c:v>9128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65-4CB4-A168-6896F94834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177697503"/>
        <c:axId val="766538703"/>
      </c:barChart>
      <c:catAx>
        <c:axId val="177697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538703"/>
        <c:crosses val="autoZero"/>
        <c:auto val="1"/>
        <c:lblAlgn val="ctr"/>
        <c:lblOffset val="100"/>
        <c:noMultiLvlLbl val="0"/>
      </c:catAx>
      <c:valAx>
        <c:axId val="766538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76975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BC9EBD1-3248-40F8-91DF-A64C63815D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1958571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33</TotalTime>
  <Words>133</Words>
  <Application>Microsoft Office PowerPoint</Application>
  <PresentationFormat>ワイド画面</PresentationFormat>
  <Paragraphs>48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游ゴシック Medium</vt:lpstr>
      <vt:lpstr>游ゴシック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井上 香緒里</cp:lastModifiedBy>
  <cp:revision>12</cp:revision>
  <dcterms:created xsi:type="dcterms:W3CDTF">2022-04-06T12:46:09Z</dcterms:created>
  <dcterms:modified xsi:type="dcterms:W3CDTF">2024-07-14T05:53:28Z</dcterms:modified>
</cp:coreProperties>
</file>