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68" d="100"/>
          <a:sy n="68" d="100"/>
        </p:scale>
        <p:origin x="7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ADD7F8-59E2-40DB-93F9-6583E3C339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8C0D970-433C-43C5-A68B-818EBDE39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C2C6A64-7F9E-4201-9947-D4599A57D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09340AF-AE0C-4B27-BCE6-F0A93FCBF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40F9CFE-C36E-40DB-ACDC-6B672EF79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8141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0B74ED-8FDD-404F-AF16-392F2E46D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87BEE3C-E40C-41BF-A2EE-D3A2211D1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C3FE718-7B03-431E-BC52-DEE6D3124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CE5B540-2D1C-4B98-A133-A8970079C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0884FFA-A4BA-4693-8E5A-95D5BE0EF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5942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2ECBD31-C833-4AC6-B7D1-2DEEFC466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96D0746-8A08-44F1-AF85-4D40751D5B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8FC457-A004-4B8B-ABB3-5916430E0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470769F-0D14-4274-926E-02D64D467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5D9B49A-F012-42EA-ADB2-58F67C5B5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7574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508D71-873F-454F-BBD1-BD7606E03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6E37D6-84BB-4E5F-B41F-26DC4E875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331745A-ACA4-4D4A-A08D-77C978EDB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F9EFD53-6618-476E-B718-92CDB3677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7A3FDC-601B-42AB-BD39-FD27C9796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9863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667830-4627-4515-9132-FF4D4A705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FABBF9D-AF37-42F9-AE8A-FD58D99513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4151650-5906-4503-9FD2-BB9F34A5C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306DA1-BEFC-44A9-BAA9-E35947E0C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CFF32C-8A4A-4E28-82BB-2EDC61CEB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0987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9C1701-1781-491F-98ED-BCCE5DE02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8B88F66-4568-429C-A42C-7F802CF284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8CEE4D5-ECF8-4E2F-A4D8-4A3CCB9D3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115635D-483A-4328-8EAB-A9BDFCECF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4F6A367-44F4-481A-95D8-28BC65560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3AD5BE6-3C66-49A3-BDAD-1EEA81533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9930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4ECFE4-34DF-48B8-8AF6-1044AFF14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61E065-BF52-44C5-B4B6-106F39982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95AE9A8-4DE8-4580-AB84-FEF88CA71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4333915-2AE0-4060-9E76-72FA5A3E25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64C936D-523D-40FC-9719-0755F41625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7DA28DD-8B9E-4716-9DF5-536D993C0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2EE6CBB-C8B8-4481-B546-5E7F3C4E5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9A85B85-58BA-43A2-8EBB-E9A8D571E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0191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6C7DA6-28AA-4B18-B284-93857572B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8050A3D-409E-49CA-87BF-278B4DF87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12196A3-A299-49CD-BE5F-5A6AEAFDF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0FA9850-DE26-40D1-B0FB-8A44C5BA1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51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05771E1-CBF3-4C42-B0C8-8079E755A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7F4B0FB-75F2-4E6F-AFF5-A3D43F173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C382EC3-5FFD-4E6A-A831-8453116D8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511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EDC619-ED34-42C2-A539-6C7BA94AA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821E3A3-0D09-4BBB-8463-662CF65D3E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FFD0AD9-EF16-4A17-A197-CB08428141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2D5D6C7-69D6-4D48-AB52-660C5FE46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532089E-8FFF-4313-BD14-325D9D3FD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F477072-9486-4F71-90D0-59BF2B4D0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3092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C8F0D0-C3E3-44BB-AF79-46017F574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DA5467B-E990-4823-9872-A02D4AEBDF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413442D-B16A-4094-9802-C91F4252EC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AAAB48D-A4CB-41FC-9A2A-7254E09F5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8013E2E-97CC-432F-BC98-A53069181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E598A2A-24CC-4AAD-85AB-FB2A89F57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0748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319747F-0341-4645-A267-989FAE5F4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1FB5534-2E9B-4B72-BDE7-27C5945FA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60B0CC0-49B5-4055-87A0-708FFBB392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3DB8D-B224-48FA-A070-9C018636AC2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556BA8-B934-4109-ACFE-599CF1D0D1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82E323B-7832-4D4A-8B87-4D3916493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116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0F147826-F100-4E1D-9660-3E78CBB3DE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420" y="1041400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これだけは守りたい！</a:t>
            </a:r>
            <a:br>
              <a:rPr lang="en-US" altLang="ja-JP" sz="4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kumimoji="1" lang="ja-JP" altLang="en-US" sz="4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オンライン会議マニュアル</a:t>
            </a:r>
          </a:p>
        </p:txBody>
      </p:sp>
      <p:sp>
        <p:nvSpPr>
          <p:cNvPr id="5" name="字幕 2">
            <a:extLst>
              <a:ext uri="{FF2B5EF4-FFF2-40B4-BE49-F238E27FC236}">
                <a16:creationId xmlns:a16="http://schemas.microsoft.com/office/drawing/2014/main" id="{DB50B3B6-4648-4ACA-B969-505BE725FF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420" y="4089246"/>
            <a:ext cx="9144000" cy="1655762"/>
          </a:xfrm>
        </p:spPr>
        <p:txBody>
          <a:bodyPr anchor="b">
            <a:normAutofit/>
          </a:bodyPr>
          <a:lstStyle/>
          <a:p>
            <a:pPr algn="l"/>
            <a:r>
              <a:rPr lang="en-US" altLang="ja-JP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2025</a:t>
            </a:r>
            <a:r>
              <a:rPr lang="ja-JP" altLang="en-US" sz="200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</a:t>
            </a:r>
            <a:r>
              <a:rPr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</a:t>
            </a:r>
            <a:endParaRPr lang="en-US" altLang="ja-JP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/>
            <a:r>
              <a:rPr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Japan</a:t>
            </a: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Dekiru</a:t>
            </a: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en-US" altLang="ja-JP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Ltd.</a:t>
            </a:r>
          </a:p>
          <a:p>
            <a:pPr algn="l"/>
            <a:endPara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6587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17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游ゴシック</vt:lpstr>
      <vt:lpstr>游ゴシック Light</vt:lpstr>
      <vt:lpstr>Arial</vt:lpstr>
      <vt:lpstr>Office テーマ</vt:lpstr>
      <vt:lpstr>これだけは守りたい！ オンライン会議マニュアル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凛 坂田</dc:creator>
  <cp:lastModifiedBy>井上 香緒里</cp:lastModifiedBy>
  <cp:revision>4</cp:revision>
  <dcterms:created xsi:type="dcterms:W3CDTF">2022-04-07T11:51:41Z</dcterms:created>
  <dcterms:modified xsi:type="dcterms:W3CDTF">2024-07-14T02:39:08Z</dcterms:modified>
</cp:coreProperties>
</file>