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852" r:id="rId1"/>
  </p:sldMasterIdLst>
  <p:notesMasterIdLst>
    <p:notesMasterId r:id="rId9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9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6869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33A6D27F-8A28-435B-9498-37AD4D15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C010F6-BEB7-4B12-95FE-E6DD6889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スライド番号プレースホルダー 14">
            <a:extLst>
              <a:ext uri="{FF2B5EF4-FFF2-40B4-BE49-F238E27FC236}">
                <a16:creationId xmlns:a16="http://schemas.microsoft.com/office/drawing/2014/main" id="{2723F2AA-DE35-43DF-95D4-216A2BD52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C3000BF-D320-415E-AFD9-EB46EE4AB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96C780-CD15-4C41-9E22-703C4851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26B8E2-7E95-4405-B5A0-9640DA61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310</Words>
  <Application>Microsoft Office PowerPoint</Application>
  <PresentationFormat>ワイド画面</PresentationFormat>
  <Paragraphs>106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 Medium</vt:lpstr>
      <vt:lpstr>Yu Gothic</vt:lpstr>
      <vt:lpstr>Yu Gothic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2022-04-07T09:44:30Z</dcterms:modified>
</cp:coreProperties>
</file>