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6DA3A3-1403-4C7A-9D17-02F394E3A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1A6B1F-1A35-4AB8-923D-192BD041E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7384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11</Words>
  <Application>Microsoft Office PowerPoint</Application>
  <PresentationFormat>ワイド画面</PresentationFormat>
  <Paragraphs>3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イベント収支報告書</dc:title>
  <dc:creator>井上 香緒里</dc:creator>
  <cp:lastModifiedBy>高橋 優海</cp:lastModifiedBy>
  <cp:revision>10</cp:revision>
  <dcterms:created xsi:type="dcterms:W3CDTF">2021-12-11T04:03:22Z</dcterms:created>
  <dcterms:modified xsi:type="dcterms:W3CDTF">2022-04-06T12:09:14Z</dcterms:modified>
</cp:coreProperties>
</file>