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9" r:id="rId4"/>
    <p:sldId id="262" r:id="rId5"/>
    <p:sldId id="258" r:id="rId6"/>
    <p:sldId id="261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B928"/>
    <a:srgbClr val="E4E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71905" autoAdjust="0"/>
  </p:normalViewPr>
  <p:slideViewPr>
    <p:cSldViewPr snapToGrid="0">
      <p:cViewPr varScale="1">
        <p:scale>
          <a:sx n="68" d="100"/>
          <a:sy n="68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705B6C-6412-4E28-8588-2E105AA91319}" type="doc">
      <dgm:prSet loTypeId="urn:microsoft.com/office/officeart/2008/layout/LinedLis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kumimoji="1" lang="ja-JP" altLang="en-US"/>
        </a:p>
      </dgm:t>
    </dgm:pt>
    <dgm:pt modelId="{7879F2A9-F904-4791-8D94-EB104BFA5187}">
      <dgm:prSet custT="1"/>
      <dgm:spPr/>
      <dgm:t>
        <a:bodyPr/>
        <a:lstStyle/>
        <a:p>
          <a:r>
            <a:rPr kumimoji="1" lang="en-US" altLang="ja-JP" sz="2800" b="0" i="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1.</a:t>
          </a:r>
          <a:r>
            <a:rPr kumimoji="1" lang="ja-JP" altLang="en-US" sz="2800" b="0" i="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本商品の特徴が分かる名前</a:t>
          </a:r>
          <a:endParaRPr lang="ja-JP" altLang="en-US" sz="2800" dirty="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E565A7E5-9D3F-4DAA-A449-9D5AE2877CAC}" type="parTrans" cxnId="{026B1E20-B46B-4015-B156-452ACEB23B20}">
      <dgm:prSet/>
      <dgm:spPr/>
      <dgm:t>
        <a:bodyPr/>
        <a:lstStyle/>
        <a:p>
          <a:endParaRPr kumimoji="1" lang="ja-JP" altLang="en-US" sz="240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3D73F222-49A2-4854-A989-A2FC7CD2C3D9}" type="sibTrans" cxnId="{026B1E20-B46B-4015-B156-452ACEB23B20}">
      <dgm:prSet/>
      <dgm:spPr/>
      <dgm:t>
        <a:bodyPr/>
        <a:lstStyle/>
        <a:p>
          <a:endParaRPr kumimoji="1" lang="ja-JP" altLang="en-US" sz="240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6B4C8F13-FBE1-428C-8C23-F4154DF9A65A}">
      <dgm:prSet custT="1"/>
      <dgm:spPr/>
      <dgm:t>
        <a:bodyPr/>
        <a:lstStyle/>
        <a:p>
          <a:r>
            <a:rPr kumimoji="1" lang="en-US" altLang="ja-JP" sz="2800" b="0" i="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2.</a:t>
          </a:r>
          <a:r>
            <a:rPr kumimoji="1" lang="ja-JP" altLang="en-US" sz="2800" b="0" i="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日常会話で呼びやすい名前</a:t>
          </a:r>
          <a:endParaRPr lang="ja-JP" altLang="en-US" sz="2800" dirty="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895A3AEA-595B-4EC9-AF74-901A8B6E3FB7}" type="parTrans" cxnId="{D7E994AD-23B1-4AA1-B709-63CE172093B9}">
      <dgm:prSet/>
      <dgm:spPr/>
      <dgm:t>
        <a:bodyPr/>
        <a:lstStyle/>
        <a:p>
          <a:endParaRPr kumimoji="1" lang="ja-JP" altLang="en-US" sz="240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3E64389C-9E67-4EAF-BBA6-091860DE61F1}" type="sibTrans" cxnId="{D7E994AD-23B1-4AA1-B709-63CE172093B9}">
      <dgm:prSet/>
      <dgm:spPr/>
      <dgm:t>
        <a:bodyPr/>
        <a:lstStyle/>
        <a:p>
          <a:endParaRPr kumimoji="1" lang="ja-JP" altLang="en-US" sz="240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585AF079-9F11-444D-9DEE-50BBC019DA62}">
      <dgm:prSet custT="1"/>
      <dgm:spPr/>
      <dgm:t>
        <a:bodyPr/>
        <a:lstStyle/>
        <a:p>
          <a:r>
            <a:rPr kumimoji="1" lang="en-US" altLang="ja-JP" sz="2800" b="0" i="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3.</a:t>
          </a:r>
          <a:r>
            <a:rPr kumimoji="1" lang="ja-JP" altLang="en-US" sz="2800" b="0" i="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長すぎない名前</a:t>
          </a:r>
          <a:endParaRPr lang="ja-JP" altLang="en-US" sz="2800" dirty="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EFAB6D4F-EAD9-4495-A94A-63CBB1F87895}" type="parTrans" cxnId="{3B137D49-C2AD-4FFC-868C-6EF7767FB6AD}">
      <dgm:prSet/>
      <dgm:spPr/>
      <dgm:t>
        <a:bodyPr/>
        <a:lstStyle/>
        <a:p>
          <a:endParaRPr kumimoji="1" lang="ja-JP" altLang="en-US" sz="240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C93B7973-4E2C-40EF-86B8-D2C07ADB4473}" type="sibTrans" cxnId="{3B137D49-C2AD-4FFC-868C-6EF7767FB6AD}">
      <dgm:prSet/>
      <dgm:spPr/>
      <dgm:t>
        <a:bodyPr/>
        <a:lstStyle/>
        <a:p>
          <a:endParaRPr kumimoji="1" lang="ja-JP" altLang="en-US" sz="240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CD7E2A22-8BDD-4518-90BE-D8300A4F112A}">
      <dgm:prSet custT="1"/>
      <dgm:spPr/>
      <dgm:t>
        <a:bodyPr/>
        <a:lstStyle/>
        <a:p>
          <a:r>
            <a:rPr kumimoji="1" lang="en-US" altLang="ja-JP" sz="2800" b="0" i="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4.</a:t>
          </a:r>
          <a:r>
            <a:rPr kumimoji="1" lang="ja-JP" altLang="en-US" sz="2800" b="0" i="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商標登録がされていないもの</a:t>
          </a:r>
          <a:endParaRPr lang="ja-JP" altLang="en-US" sz="2800" dirty="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4C792560-5052-4C93-B4B9-C0D20E2ED015}" type="parTrans" cxnId="{98C39CD5-A51D-430B-941A-F195005CC8EA}">
      <dgm:prSet/>
      <dgm:spPr/>
      <dgm:t>
        <a:bodyPr/>
        <a:lstStyle/>
        <a:p>
          <a:endParaRPr kumimoji="1" lang="ja-JP" altLang="en-US" sz="240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B41B4F31-6048-402F-A415-B3A1A07783EA}" type="sibTrans" cxnId="{98C39CD5-A51D-430B-941A-F195005CC8EA}">
      <dgm:prSet/>
      <dgm:spPr/>
      <dgm:t>
        <a:bodyPr/>
        <a:lstStyle/>
        <a:p>
          <a:endParaRPr kumimoji="1" lang="ja-JP" altLang="en-US" sz="240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gm:t>
    </dgm:pt>
    <dgm:pt modelId="{310CB0DF-6E89-468F-B27E-96821ED4550E}" type="pres">
      <dgm:prSet presAssocID="{E4705B6C-6412-4E28-8588-2E105AA91319}" presName="vert0" presStyleCnt="0">
        <dgm:presLayoutVars>
          <dgm:dir/>
          <dgm:animOne val="branch"/>
          <dgm:animLvl val="lvl"/>
        </dgm:presLayoutVars>
      </dgm:prSet>
      <dgm:spPr/>
    </dgm:pt>
    <dgm:pt modelId="{78615E2D-C535-4E66-AE98-6DE8C52F6900}" type="pres">
      <dgm:prSet presAssocID="{7879F2A9-F904-4791-8D94-EB104BFA5187}" presName="thickLine" presStyleLbl="alignNode1" presStyleIdx="0" presStyleCnt="4"/>
      <dgm:spPr/>
    </dgm:pt>
    <dgm:pt modelId="{852413C2-95CB-4F95-A754-597CBEF10C5A}" type="pres">
      <dgm:prSet presAssocID="{7879F2A9-F904-4791-8D94-EB104BFA5187}" presName="horz1" presStyleCnt="0"/>
      <dgm:spPr/>
    </dgm:pt>
    <dgm:pt modelId="{D7C80D0E-BC28-4E4E-BB12-ACA58BF39887}" type="pres">
      <dgm:prSet presAssocID="{7879F2A9-F904-4791-8D94-EB104BFA5187}" presName="tx1" presStyleLbl="revTx" presStyleIdx="0" presStyleCnt="4"/>
      <dgm:spPr/>
    </dgm:pt>
    <dgm:pt modelId="{FAE6407A-CBA2-4C93-B31A-DA64E397EBB9}" type="pres">
      <dgm:prSet presAssocID="{7879F2A9-F904-4791-8D94-EB104BFA5187}" presName="vert1" presStyleCnt="0"/>
      <dgm:spPr/>
    </dgm:pt>
    <dgm:pt modelId="{0BE281C5-CB72-44AE-9BA2-58365E10AC41}" type="pres">
      <dgm:prSet presAssocID="{6B4C8F13-FBE1-428C-8C23-F4154DF9A65A}" presName="thickLine" presStyleLbl="alignNode1" presStyleIdx="1" presStyleCnt="4"/>
      <dgm:spPr/>
    </dgm:pt>
    <dgm:pt modelId="{5D9DD614-4873-4507-B0F4-163DB5969809}" type="pres">
      <dgm:prSet presAssocID="{6B4C8F13-FBE1-428C-8C23-F4154DF9A65A}" presName="horz1" presStyleCnt="0"/>
      <dgm:spPr/>
    </dgm:pt>
    <dgm:pt modelId="{78068DD7-D42C-46F2-8150-4BCDC6D7793D}" type="pres">
      <dgm:prSet presAssocID="{6B4C8F13-FBE1-428C-8C23-F4154DF9A65A}" presName="tx1" presStyleLbl="revTx" presStyleIdx="1" presStyleCnt="4"/>
      <dgm:spPr/>
    </dgm:pt>
    <dgm:pt modelId="{D6D2B4D3-8532-4E50-820C-E8CFCBC701B7}" type="pres">
      <dgm:prSet presAssocID="{6B4C8F13-FBE1-428C-8C23-F4154DF9A65A}" presName="vert1" presStyleCnt="0"/>
      <dgm:spPr/>
    </dgm:pt>
    <dgm:pt modelId="{FEB64AB2-64CD-486D-8888-76379DF45A94}" type="pres">
      <dgm:prSet presAssocID="{585AF079-9F11-444D-9DEE-50BBC019DA62}" presName="thickLine" presStyleLbl="alignNode1" presStyleIdx="2" presStyleCnt="4"/>
      <dgm:spPr/>
    </dgm:pt>
    <dgm:pt modelId="{B4EC7CE7-BA7E-4901-AEFC-81EDE49E835D}" type="pres">
      <dgm:prSet presAssocID="{585AF079-9F11-444D-9DEE-50BBC019DA62}" presName="horz1" presStyleCnt="0"/>
      <dgm:spPr/>
    </dgm:pt>
    <dgm:pt modelId="{F4F1B501-7029-460F-A230-196E2EA8301A}" type="pres">
      <dgm:prSet presAssocID="{585AF079-9F11-444D-9DEE-50BBC019DA62}" presName="tx1" presStyleLbl="revTx" presStyleIdx="2" presStyleCnt="4"/>
      <dgm:spPr/>
    </dgm:pt>
    <dgm:pt modelId="{D0D06E5A-1CEE-475A-B284-F81B515E9EB6}" type="pres">
      <dgm:prSet presAssocID="{585AF079-9F11-444D-9DEE-50BBC019DA62}" presName="vert1" presStyleCnt="0"/>
      <dgm:spPr/>
    </dgm:pt>
    <dgm:pt modelId="{13FA529B-1A73-4E7A-8ECF-B69149439975}" type="pres">
      <dgm:prSet presAssocID="{CD7E2A22-8BDD-4518-90BE-D8300A4F112A}" presName="thickLine" presStyleLbl="alignNode1" presStyleIdx="3" presStyleCnt="4"/>
      <dgm:spPr/>
    </dgm:pt>
    <dgm:pt modelId="{11D9489B-4529-48C9-A29B-E700635455FC}" type="pres">
      <dgm:prSet presAssocID="{CD7E2A22-8BDD-4518-90BE-D8300A4F112A}" presName="horz1" presStyleCnt="0"/>
      <dgm:spPr/>
    </dgm:pt>
    <dgm:pt modelId="{09FECB8C-550B-452D-9E8F-5895076B1832}" type="pres">
      <dgm:prSet presAssocID="{CD7E2A22-8BDD-4518-90BE-D8300A4F112A}" presName="tx1" presStyleLbl="revTx" presStyleIdx="3" presStyleCnt="4"/>
      <dgm:spPr/>
    </dgm:pt>
    <dgm:pt modelId="{61185B8E-EBE6-40E4-8D12-3DA85FF57BEB}" type="pres">
      <dgm:prSet presAssocID="{CD7E2A22-8BDD-4518-90BE-D8300A4F112A}" presName="vert1" presStyleCnt="0"/>
      <dgm:spPr/>
    </dgm:pt>
  </dgm:ptLst>
  <dgm:cxnLst>
    <dgm:cxn modelId="{026B1E20-B46B-4015-B156-452ACEB23B20}" srcId="{E4705B6C-6412-4E28-8588-2E105AA91319}" destId="{7879F2A9-F904-4791-8D94-EB104BFA5187}" srcOrd="0" destOrd="0" parTransId="{E565A7E5-9D3F-4DAA-A449-9D5AE2877CAC}" sibTransId="{3D73F222-49A2-4854-A989-A2FC7CD2C3D9}"/>
    <dgm:cxn modelId="{3B137D49-C2AD-4FFC-868C-6EF7767FB6AD}" srcId="{E4705B6C-6412-4E28-8588-2E105AA91319}" destId="{585AF079-9F11-444D-9DEE-50BBC019DA62}" srcOrd="2" destOrd="0" parTransId="{EFAB6D4F-EAD9-4495-A94A-63CBB1F87895}" sibTransId="{C93B7973-4E2C-40EF-86B8-D2C07ADB4473}"/>
    <dgm:cxn modelId="{E3A1B08C-35F5-4A11-B938-861DB64C3E0F}" type="presOf" srcId="{585AF079-9F11-444D-9DEE-50BBC019DA62}" destId="{F4F1B501-7029-460F-A230-196E2EA8301A}" srcOrd="0" destOrd="0" presId="urn:microsoft.com/office/officeart/2008/layout/LinedList"/>
    <dgm:cxn modelId="{DDCD308E-70BF-4CE0-8BEA-FFB900FE39AB}" type="presOf" srcId="{7879F2A9-F904-4791-8D94-EB104BFA5187}" destId="{D7C80D0E-BC28-4E4E-BB12-ACA58BF39887}" srcOrd="0" destOrd="0" presId="urn:microsoft.com/office/officeart/2008/layout/LinedList"/>
    <dgm:cxn modelId="{9070FAA0-F3F2-4D46-BEF8-66672BD06511}" type="presOf" srcId="{E4705B6C-6412-4E28-8588-2E105AA91319}" destId="{310CB0DF-6E89-468F-B27E-96821ED4550E}" srcOrd="0" destOrd="0" presId="urn:microsoft.com/office/officeart/2008/layout/LinedList"/>
    <dgm:cxn modelId="{D7E994AD-23B1-4AA1-B709-63CE172093B9}" srcId="{E4705B6C-6412-4E28-8588-2E105AA91319}" destId="{6B4C8F13-FBE1-428C-8C23-F4154DF9A65A}" srcOrd="1" destOrd="0" parTransId="{895A3AEA-595B-4EC9-AF74-901A8B6E3FB7}" sibTransId="{3E64389C-9E67-4EAF-BBA6-091860DE61F1}"/>
    <dgm:cxn modelId="{98C39CD5-A51D-430B-941A-F195005CC8EA}" srcId="{E4705B6C-6412-4E28-8588-2E105AA91319}" destId="{CD7E2A22-8BDD-4518-90BE-D8300A4F112A}" srcOrd="3" destOrd="0" parTransId="{4C792560-5052-4C93-B4B9-C0D20E2ED015}" sibTransId="{B41B4F31-6048-402F-A415-B3A1A07783EA}"/>
    <dgm:cxn modelId="{E482AFDA-1661-4619-90F0-BA76973B43BF}" type="presOf" srcId="{6B4C8F13-FBE1-428C-8C23-F4154DF9A65A}" destId="{78068DD7-D42C-46F2-8150-4BCDC6D7793D}" srcOrd="0" destOrd="0" presId="urn:microsoft.com/office/officeart/2008/layout/LinedList"/>
    <dgm:cxn modelId="{1B8156E2-F114-492E-8FBF-3A2773BAF711}" type="presOf" srcId="{CD7E2A22-8BDD-4518-90BE-D8300A4F112A}" destId="{09FECB8C-550B-452D-9E8F-5895076B1832}" srcOrd="0" destOrd="0" presId="urn:microsoft.com/office/officeart/2008/layout/LinedList"/>
    <dgm:cxn modelId="{A49AD42F-A913-456E-A388-DEBBDCA175AF}" type="presParOf" srcId="{310CB0DF-6E89-468F-B27E-96821ED4550E}" destId="{78615E2D-C535-4E66-AE98-6DE8C52F6900}" srcOrd="0" destOrd="0" presId="urn:microsoft.com/office/officeart/2008/layout/LinedList"/>
    <dgm:cxn modelId="{C15A20B7-CD22-4D46-9B54-52EF879C4C8D}" type="presParOf" srcId="{310CB0DF-6E89-468F-B27E-96821ED4550E}" destId="{852413C2-95CB-4F95-A754-597CBEF10C5A}" srcOrd="1" destOrd="0" presId="urn:microsoft.com/office/officeart/2008/layout/LinedList"/>
    <dgm:cxn modelId="{711BD180-59ED-442D-8545-D737300A89AA}" type="presParOf" srcId="{852413C2-95CB-4F95-A754-597CBEF10C5A}" destId="{D7C80D0E-BC28-4E4E-BB12-ACA58BF39887}" srcOrd="0" destOrd="0" presId="urn:microsoft.com/office/officeart/2008/layout/LinedList"/>
    <dgm:cxn modelId="{BC5A20FC-860E-46FA-933C-A0444D8231C3}" type="presParOf" srcId="{852413C2-95CB-4F95-A754-597CBEF10C5A}" destId="{FAE6407A-CBA2-4C93-B31A-DA64E397EBB9}" srcOrd="1" destOrd="0" presId="urn:microsoft.com/office/officeart/2008/layout/LinedList"/>
    <dgm:cxn modelId="{280D6158-AD88-4590-AEEC-604E0E4086A8}" type="presParOf" srcId="{310CB0DF-6E89-468F-B27E-96821ED4550E}" destId="{0BE281C5-CB72-44AE-9BA2-58365E10AC41}" srcOrd="2" destOrd="0" presId="urn:microsoft.com/office/officeart/2008/layout/LinedList"/>
    <dgm:cxn modelId="{B3549D28-5C4D-4C79-8C6B-9791ED46EC95}" type="presParOf" srcId="{310CB0DF-6E89-468F-B27E-96821ED4550E}" destId="{5D9DD614-4873-4507-B0F4-163DB5969809}" srcOrd="3" destOrd="0" presId="urn:microsoft.com/office/officeart/2008/layout/LinedList"/>
    <dgm:cxn modelId="{D1C4F866-F24C-4C86-8C4E-5E90B09D5460}" type="presParOf" srcId="{5D9DD614-4873-4507-B0F4-163DB5969809}" destId="{78068DD7-D42C-46F2-8150-4BCDC6D7793D}" srcOrd="0" destOrd="0" presId="urn:microsoft.com/office/officeart/2008/layout/LinedList"/>
    <dgm:cxn modelId="{89DB0581-0370-4EDE-A3AE-3C68E81C6739}" type="presParOf" srcId="{5D9DD614-4873-4507-B0F4-163DB5969809}" destId="{D6D2B4D3-8532-4E50-820C-E8CFCBC701B7}" srcOrd="1" destOrd="0" presId="urn:microsoft.com/office/officeart/2008/layout/LinedList"/>
    <dgm:cxn modelId="{20ECBD12-B86C-4844-AC87-4127F199AFC5}" type="presParOf" srcId="{310CB0DF-6E89-468F-B27E-96821ED4550E}" destId="{FEB64AB2-64CD-486D-8888-76379DF45A94}" srcOrd="4" destOrd="0" presId="urn:microsoft.com/office/officeart/2008/layout/LinedList"/>
    <dgm:cxn modelId="{3F50597C-00D8-48B5-9B98-C9193FB249AF}" type="presParOf" srcId="{310CB0DF-6E89-468F-B27E-96821ED4550E}" destId="{B4EC7CE7-BA7E-4901-AEFC-81EDE49E835D}" srcOrd="5" destOrd="0" presId="urn:microsoft.com/office/officeart/2008/layout/LinedList"/>
    <dgm:cxn modelId="{8767CC1D-EC10-4D53-8E5D-43E95BF655EC}" type="presParOf" srcId="{B4EC7CE7-BA7E-4901-AEFC-81EDE49E835D}" destId="{F4F1B501-7029-460F-A230-196E2EA8301A}" srcOrd="0" destOrd="0" presId="urn:microsoft.com/office/officeart/2008/layout/LinedList"/>
    <dgm:cxn modelId="{37ACF546-940D-45CF-A9B4-2D3F6C5332E7}" type="presParOf" srcId="{B4EC7CE7-BA7E-4901-AEFC-81EDE49E835D}" destId="{D0D06E5A-1CEE-475A-B284-F81B515E9EB6}" srcOrd="1" destOrd="0" presId="urn:microsoft.com/office/officeart/2008/layout/LinedList"/>
    <dgm:cxn modelId="{63B63653-6835-442E-A297-FEFB0098DF34}" type="presParOf" srcId="{310CB0DF-6E89-468F-B27E-96821ED4550E}" destId="{13FA529B-1A73-4E7A-8ECF-B69149439975}" srcOrd="6" destOrd="0" presId="urn:microsoft.com/office/officeart/2008/layout/LinedList"/>
    <dgm:cxn modelId="{92F61800-435E-4A6E-AC89-F9AC3DED1CCC}" type="presParOf" srcId="{310CB0DF-6E89-468F-B27E-96821ED4550E}" destId="{11D9489B-4529-48C9-A29B-E700635455FC}" srcOrd="7" destOrd="0" presId="urn:microsoft.com/office/officeart/2008/layout/LinedList"/>
    <dgm:cxn modelId="{239C86E4-0A52-4084-8535-2BE955777DB9}" type="presParOf" srcId="{11D9489B-4529-48C9-A29B-E700635455FC}" destId="{09FECB8C-550B-452D-9E8F-5895076B1832}" srcOrd="0" destOrd="0" presId="urn:microsoft.com/office/officeart/2008/layout/LinedList"/>
    <dgm:cxn modelId="{E6943FF5-5724-48AF-8F49-6454743583CD}" type="presParOf" srcId="{11D9489B-4529-48C9-A29B-E700635455FC}" destId="{61185B8E-EBE6-40E4-8D12-3DA85FF57BEB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615E2D-C535-4E66-AE98-6DE8C52F6900}">
      <dsp:nvSpPr>
        <dsp:cNvPr id="0" name=""/>
        <dsp:cNvSpPr/>
      </dsp:nvSpPr>
      <dsp:spPr>
        <a:xfrm>
          <a:off x="0" y="0"/>
          <a:ext cx="10515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7C80D0E-BC28-4E4E-BB12-ACA58BF39887}">
      <dsp:nvSpPr>
        <dsp:cNvPr id="0" name=""/>
        <dsp:cNvSpPr/>
      </dsp:nvSpPr>
      <dsp:spPr>
        <a:xfrm>
          <a:off x="0" y="0"/>
          <a:ext cx="10515600" cy="752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800" b="0" i="0" kern="120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1.</a:t>
          </a:r>
          <a:r>
            <a:rPr kumimoji="1" lang="ja-JP" altLang="en-US" sz="2800" b="0" i="0" kern="120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本商品の特徴が分かる名前</a:t>
          </a:r>
          <a:endParaRPr lang="ja-JP" altLang="en-US" sz="2800" kern="1200" dirty="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sp:txBody>
      <dsp:txXfrm>
        <a:off x="0" y="0"/>
        <a:ext cx="10515600" cy="752475"/>
      </dsp:txXfrm>
    </dsp:sp>
    <dsp:sp modelId="{0BE281C5-CB72-44AE-9BA2-58365E10AC41}">
      <dsp:nvSpPr>
        <dsp:cNvPr id="0" name=""/>
        <dsp:cNvSpPr/>
      </dsp:nvSpPr>
      <dsp:spPr>
        <a:xfrm>
          <a:off x="0" y="752475"/>
          <a:ext cx="10515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8068DD7-D42C-46F2-8150-4BCDC6D7793D}">
      <dsp:nvSpPr>
        <dsp:cNvPr id="0" name=""/>
        <dsp:cNvSpPr/>
      </dsp:nvSpPr>
      <dsp:spPr>
        <a:xfrm>
          <a:off x="0" y="752475"/>
          <a:ext cx="10515600" cy="752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800" b="0" i="0" kern="120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2.</a:t>
          </a:r>
          <a:r>
            <a:rPr kumimoji="1" lang="ja-JP" altLang="en-US" sz="2800" b="0" i="0" kern="120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日常会話で呼びやすい名前</a:t>
          </a:r>
          <a:endParaRPr lang="ja-JP" altLang="en-US" sz="2800" kern="1200" dirty="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sp:txBody>
      <dsp:txXfrm>
        <a:off x="0" y="752475"/>
        <a:ext cx="10515600" cy="752475"/>
      </dsp:txXfrm>
    </dsp:sp>
    <dsp:sp modelId="{FEB64AB2-64CD-486D-8888-76379DF45A94}">
      <dsp:nvSpPr>
        <dsp:cNvPr id="0" name=""/>
        <dsp:cNvSpPr/>
      </dsp:nvSpPr>
      <dsp:spPr>
        <a:xfrm>
          <a:off x="0" y="1504950"/>
          <a:ext cx="10515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F1B501-7029-460F-A230-196E2EA8301A}">
      <dsp:nvSpPr>
        <dsp:cNvPr id="0" name=""/>
        <dsp:cNvSpPr/>
      </dsp:nvSpPr>
      <dsp:spPr>
        <a:xfrm>
          <a:off x="0" y="1504950"/>
          <a:ext cx="10515600" cy="752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800" b="0" i="0" kern="120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3.</a:t>
          </a:r>
          <a:r>
            <a:rPr kumimoji="1" lang="ja-JP" altLang="en-US" sz="2800" b="0" i="0" kern="120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長すぎない名前</a:t>
          </a:r>
          <a:endParaRPr lang="ja-JP" altLang="en-US" sz="2800" kern="1200" dirty="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sp:txBody>
      <dsp:txXfrm>
        <a:off x="0" y="1504950"/>
        <a:ext cx="10515600" cy="752475"/>
      </dsp:txXfrm>
    </dsp:sp>
    <dsp:sp modelId="{13FA529B-1A73-4E7A-8ECF-B69149439975}">
      <dsp:nvSpPr>
        <dsp:cNvPr id="0" name=""/>
        <dsp:cNvSpPr/>
      </dsp:nvSpPr>
      <dsp:spPr>
        <a:xfrm>
          <a:off x="0" y="2257425"/>
          <a:ext cx="10515600" cy="0"/>
        </a:xfrm>
        <a:prstGeom prst="lin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FECB8C-550B-452D-9E8F-5895076B1832}">
      <dsp:nvSpPr>
        <dsp:cNvPr id="0" name=""/>
        <dsp:cNvSpPr/>
      </dsp:nvSpPr>
      <dsp:spPr>
        <a:xfrm>
          <a:off x="0" y="2257425"/>
          <a:ext cx="10515600" cy="7524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en-US" altLang="ja-JP" sz="2800" b="0" i="0" kern="120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4.</a:t>
          </a:r>
          <a:r>
            <a:rPr kumimoji="1" lang="ja-JP" altLang="en-US" sz="2800" b="0" i="0" kern="1200" dirty="0">
              <a:latin typeface="游ゴシック Medium" panose="020B0500000000000000" pitchFamily="50" charset="-128"/>
              <a:ea typeface="游ゴシック Medium" panose="020B0500000000000000" pitchFamily="50" charset="-128"/>
            </a:rPr>
            <a:t>商標登録がされていないもの</a:t>
          </a:r>
          <a:endParaRPr lang="ja-JP" altLang="en-US" sz="2800" kern="1200" dirty="0">
            <a:latin typeface="游ゴシック Medium" panose="020B0500000000000000" pitchFamily="50" charset="-128"/>
            <a:ea typeface="游ゴシック Medium" panose="020B0500000000000000" pitchFamily="50" charset="-128"/>
          </a:endParaRPr>
        </a:p>
      </dsp:txBody>
      <dsp:txXfrm>
        <a:off x="0" y="2257425"/>
        <a:ext cx="10515600" cy="7524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F754FE-B28F-4334-90B1-8DD7F7609EF1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1C7B65-7B30-48C9-BB12-4CAD2CE91CB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8757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1C7B65-7B30-48C9-BB12-4CAD2CE91CB5}" type="slidenum">
              <a:rPr kumimoji="1" lang="ja-JP" altLang="en-US" smtClean="0"/>
              <a:t>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5439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1C7B65-7B30-48C9-BB12-4CAD2CE91CB5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3684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DE530A-DC12-47C1-9907-5961496AE0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04C83510-DD9B-4EBF-A0F5-B7A7C518B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4C3D7B8-AD7A-4EB8-BD10-D4F4BA3FFC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D3DBD-1FC7-4235-B59B-38EA3419AC04}" type="datetime1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6E3CC5-51A4-4393-91CB-6DEA396C0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80A89F9-DB60-4BFA-829D-187440D01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0041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BEFA47-5CD1-4215-9AA3-91F86789F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E33397D8-1CFE-4275-A349-DD6F907C6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9E40ED-34DD-4E6D-8EEB-01A0E96C1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5CAF69-547D-4903-A52B-DA758D52BDC8}" type="datetime1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FD9C908-4386-4D5C-8B36-941F11EC9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35AC63C-B236-41D9-8F7D-055FA878F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 descr="電球 単色塗りつぶし">
            <a:extLst>
              <a:ext uri="{FF2B5EF4-FFF2-40B4-BE49-F238E27FC236}">
                <a16:creationId xmlns:a16="http://schemas.microsoft.com/office/drawing/2014/main" id="{0A37F477-93A4-4C96-880F-C105B14FF5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57070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673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2351C936-ADE0-4C0C-8FC2-F4775F2C16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87D0B2E-ABEC-4F37-A90B-4A345A0639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496D0E9-06C1-4AE9-A646-FF408D421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6AF8B-2179-4739-AA4B-CBB599E22960}" type="datetime1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B40E3CA-39E3-437B-BC92-8369E86FC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629F978-3D84-414C-98BD-507048F84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 descr="電球 単色塗りつぶし">
            <a:extLst>
              <a:ext uri="{FF2B5EF4-FFF2-40B4-BE49-F238E27FC236}">
                <a16:creationId xmlns:a16="http://schemas.microsoft.com/office/drawing/2014/main" id="{700AC4BD-3A51-4850-BE2D-A4EC3C259F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91800" y="365125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652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C5AE762-D236-4C8E-9E3D-394B19EF0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F622E48-2439-4A23-9624-3FB0ACC12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45FA5B8-519F-40C4-B713-66451CA88F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8EB3A-D7D0-4CFF-87B3-F7FEDF9AAB3A}" type="datetime1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8382EAD-5E3D-40B4-BB14-E07A5175A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7E5A292-63B7-46D1-B2CE-0ADE26AAF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>
                <a:latin typeface="BIZ UDPゴシック" panose="020B0400000000000000" pitchFamily="50" charset="-128"/>
                <a:ea typeface="BIZ UDPゴシック" panose="020B0400000000000000" pitchFamily="50" charset="-128"/>
              </a:defRPr>
            </a:lvl1pPr>
          </a:lstStyle>
          <a:p>
            <a:fld id="{4E43109A-70B1-4BB7-ABF9-046791E1CD69}" type="slidenum">
              <a:rPr lang="ja-JP" altLang="en-US" smtClean="0"/>
              <a:pPr/>
              <a:t>‹#›</a:t>
            </a:fld>
            <a:endParaRPr lang="ja-JP" altLang="en-US"/>
          </a:p>
        </p:txBody>
      </p:sp>
      <p:pic>
        <p:nvPicPr>
          <p:cNvPr id="8" name="グラフィックス 7" descr="電球 単色塗りつぶし">
            <a:extLst>
              <a:ext uri="{FF2B5EF4-FFF2-40B4-BE49-F238E27FC236}">
                <a16:creationId xmlns:a16="http://schemas.microsoft.com/office/drawing/2014/main" id="{E25A5F09-C8BE-E047-B1AB-2514CC04C3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0" y="57070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539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0D8924A-3E51-4688-B47F-137145CCF8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2A840F9-9E06-4242-8523-AB853EBF43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DAE59D9-B0C0-4BE8-9D0C-64EFF2AAF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2BF061-E783-44AD-BD82-3C694A99E70E}" type="datetime1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A889E41-8024-4EE3-86D8-2B4DD124B0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1A12F09-00BF-4B3D-B868-8595F7C67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33421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3A20F10-F7B8-4D33-83AA-DC77ABB520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33211CD-C403-48A9-9233-24FEEF547E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5C219A0-1DB8-4692-B115-E3EECFF655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19364A8E-C12B-4AB4-BD75-3F33CEC14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CC414-3943-4762-AF1D-3D2337993586}" type="datetime1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8EAA6EA-24ED-47E0-B4A8-853C1A45E1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5A2A58D-78C6-47D2-B489-AFD3EE379B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グラフィックス 7" descr="電球 単色塗りつぶし">
            <a:extLst>
              <a:ext uri="{FF2B5EF4-FFF2-40B4-BE49-F238E27FC236}">
                <a16:creationId xmlns:a16="http://schemas.microsoft.com/office/drawing/2014/main" id="{C6FC714B-8F70-459F-B115-569BF05BCC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0" y="57070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7812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E02E25-4B06-44C7-889F-282ADF2552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06EC91C-9AB5-4F8B-8329-4C5E1A5771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E958E4BA-7428-4418-8F48-110A6564F92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BE0BE53-1A5C-4315-AB94-2AD6BC8467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E115F59D-AE78-4A9E-8A90-E4C801BFAF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B97D609-C5FB-4263-BA95-C5046937A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D709A7-97B6-4B68-9F60-2C54986C389B}" type="datetime1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E0D5AAD-9DD4-45DA-BB35-D831BB3AF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DF403078-A62F-4F5D-8772-F99D14B71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11" name="グラフィックス 10" descr="電球 単色塗りつぶし">
            <a:extLst>
              <a:ext uri="{FF2B5EF4-FFF2-40B4-BE49-F238E27FC236}">
                <a16:creationId xmlns:a16="http://schemas.microsoft.com/office/drawing/2014/main" id="{DF9BC51D-C13A-3540-BDCC-0FA02F05896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0" y="57070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19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0A77BC5-3E2E-4DC1-BAE7-DE11C4F714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9948AD2B-C037-4B4B-BC63-8E06C99C4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23A75-E626-4C9B-9231-66972C503F78}" type="datetime1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3DEC515-EAC0-4980-BBFC-9F0BD41BC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592C6FE-890E-4F41-AE33-3C87E473E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7" name="グラフィックス 6" descr="電球 単色塗りつぶし">
            <a:extLst>
              <a:ext uri="{FF2B5EF4-FFF2-40B4-BE49-F238E27FC236}">
                <a16:creationId xmlns:a16="http://schemas.microsoft.com/office/drawing/2014/main" id="{1D1DB3D3-381C-054B-A8FE-23288474940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81000" y="57070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434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8B5AFFB-88BB-4232-910D-80265993D8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AFCF6-21BA-4317-8719-0C12560A034F}" type="datetime1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B403B2A3-9E33-4318-9B7B-AF67B1283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C6E587F-6877-498F-9D1F-335BC6D7AD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4689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AEFD8A-5BCD-4B71-A1A8-DCEA4AF9C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829A6321-1036-4D2A-9BCA-D8645B797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187E78B-4F16-4656-8241-C8E516954D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8D89F5D-366C-48F1-BA7C-9F74D91A5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0CE018-59D9-4C30-AF2E-EEE72C850250}" type="datetime1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7E04EDB-3760-4D29-A662-F423598C2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2BFABCC-1EAE-405F-A57D-B85D44495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グラフィックス 7" descr="電球 単色塗りつぶし">
            <a:extLst>
              <a:ext uri="{FF2B5EF4-FFF2-40B4-BE49-F238E27FC236}">
                <a16:creationId xmlns:a16="http://schemas.microsoft.com/office/drawing/2014/main" id="{30E5A8C0-EFCA-43D3-A88D-8AC059D12E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001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723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1399165-DD53-4261-A850-BD5E824F20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078F3CDD-AEA3-453C-A310-1387825F97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3408143-878B-4AD6-B19A-C710E7C6F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2488A1C-26E2-4007-B5B7-73530E646B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27122-B3BE-485A-91D3-55E0DFC607BB}" type="datetime1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EBE57D33-90AD-4F54-B5C6-F5066BBCD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A8140D0A-EC17-40A0-963B-E1DEC5AF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グラフィックス 7" descr="電球 単色塗りつぶし">
            <a:extLst>
              <a:ext uri="{FF2B5EF4-FFF2-40B4-BE49-F238E27FC236}">
                <a16:creationId xmlns:a16="http://schemas.microsoft.com/office/drawing/2014/main" id="{6FFFB89D-6BDF-4775-B941-F014013BFC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8001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6041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326BB9D-9F41-41F4-8376-6C71D9B06C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F9D3116-5229-41D2-BB54-2CBC1DE1D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B4AFCCD-B96A-41D1-9F5C-3DD85330AD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2ADF8-5322-483B-9CB8-5BDFADD68D93}" type="datetime1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6813937-538D-4E7B-9629-02E4E5242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5B8D40-BB58-416E-8230-FE2C8846A7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43109A-70B1-4BB7-ABF9-046791E1CD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58055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tx1"/>
          </a:solidFill>
          <a:latin typeface="+mn-ea"/>
          <a:ea typeface="+mn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E3B928"/>
        </a:buClr>
        <a:buFont typeface="Wingdings" panose="05000000000000000000" pitchFamily="2" charset="2"/>
        <a:buChar char="l"/>
        <a:defRPr kumimoji="1" sz="2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E3B928"/>
        </a:buClr>
        <a:buFont typeface="Wingdings" panose="05000000000000000000" pitchFamily="2" charset="2"/>
        <a:buChar char="l"/>
        <a:defRPr kumimoji="1" sz="24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E3B928"/>
        </a:buClr>
        <a:buFont typeface="Wingdings" panose="05000000000000000000" pitchFamily="2" charset="2"/>
        <a:buChar char="l"/>
        <a:defRPr kumimoji="1" sz="20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E3B928"/>
        </a:buClr>
        <a:buFont typeface="Wingdings" panose="05000000000000000000" pitchFamily="2" charset="2"/>
        <a:buChar char="l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E3B928"/>
        </a:buClr>
        <a:buFont typeface="Wingdings" panose="05000000000000000000" pitchFamily="2" charset="2"/>
        <a:buChar char="l"/>
        <a:defRPr kumimoji="1" sz="1800" kern="1200">
          <a:solidFill>
            <a:schemeClr val="tx1"/>
          </a:solidFill>
          <a:latin typeface="游ゴシック Medium" panose="020B0500000000000000" pitchFamily="50" charset="-128"/>
          <a:ea typeface="游ゴシック Medium" panose="020B05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5140D88-FAF6-4F4B-9849-6750B31AC5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4656" y="3406776"/>
            <a:ext cx="10022683" cy="1482724"/>
          </a:xfrm>
        </p:spPr>
        <p:txBody>
          <a:bodyPr>
            <a:normAutofit/>
          </a:bodyPr>
          <a:lstStyle/>
          <a:p>
            <a:pPr>
              <a:lnSpc>
                <a:spcPts val="4600"/>
              </a:lnSpc>
            </a:pPr>
            <a:r>
              <a:rPr kumimoji="1" lang="ja-JP" altLang="en-US" sz="5400" spc="300" dirty="0">
                <a:latin typeface="+mn-ea"/>
                <a:ea typeface="+mn-ea"/>
              </a:rPr>
              <a:t>新商品に</a:t>
            </a:r>
            <a:r>
              <a:rPr kumimoji="1" lang="ja-JP" altLang="en-US" sz="7200" b="1" spc="300" dirty="0">
                <a:solidFill>
                  <a:srgbClr val="E3B928"/>
                </a:solidFill>
                <a:latin typeface="+mn-ea"/>
                <a:ea typeface="+mn-ea"/>
              </a:rPr>
              <a:t>ステキ</a:t>
            </a:r>
            <a:r>
              <a:rPr kumimoji="1" lang="ja-JP" altLang="en-US" sz="5400" spc="300" dirty="0">
                <a:latin typeface="+mn-ea"/>
                <a:ea typeface="+mn-ea"/>
              </a:rPr>
              <a:t>な名前を！</a:t>
            </a:r>
          </a:p>
        </p:txBody>
      </p:sp>
      <p:pic>
        <p:nvPicPr>
          <p:cNvPr id="4" name="グラフィックス 3" descr="ライト: オン 単色塗りつぶし">
            <a:extLst>
              <a:ext uri="{FF2B5EF4-FFF2-40B4-BE49-F238E27FC236}">
                <a16:creationId xmlns:a16="http://schemas.microsoft.com/office/drawing/2014/main" id="{29C7FFE0-5F5C-C944-8E51-69B1E80498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52041" y="714039"/>
            <a:ext cx="2711729" cy="2711729"/>
          </a:xfrm>
          <a:prstGeom prst="rect">
            <a:avLst/>
          </a:prstGeom>
        </p:spPr>
      </p:pic>
      <p:sp>
        <p:nvSpPr>
          <p:cNvPr id="7" name="角丸四角形 6">
            <a:extLst>
              <a:ext uri="{FF2B5EF4-FFF2-40B4-BE49-F238E27FC236}">
                <a16:creationId xmlns:a16="http://schemas.microsoft.com/office/drawing/2014/main" id="{AB956484-DF8A-8044-9A4A-2CBFEA1D0258}"/>
              </a:ext>
            </a:extLst>
          </p:cNvPr>
          <p:cNvSpPr/>
          <p:nvPr/>
        </p:nvSpPr>
        <p:spPr>
          <a:xfrm>
            <a:off x="2757488" y="5079206"/>
            <a:ext cx="6700837" cy="707231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800" dirty="0">
                <a:solidFill>
                  <a:schemeClr val="tx1"/>
                </a:solidFill>
              </a:rPr>
              <a:t>ネーミングキャンペーン募集要項</a:t>
            </a:r>
          </a:p>
        </p:txBody>
      </p:sp>
      <p:pic>
        <p:nvPicPr>
          <p:cNvPr id="15" name="図 14" descr="人, 座る, テーブル, ノートパソコン が含まれている画像&#10;&#10;自動的に生成された説明">
            <a:extLst>
              <a:ext uri="{FF2B5EF4-FFF2-40B4-BE49-F238E27FC236}">
                <a16:creationId xmlns:a16="http://schemas.microsoft.com/office/drawing/2014/main" id="{033B3329-F156-D94B-916D-EA1A5AE042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834" y="966162"/>
            <a:ext cx="3424088" cy="2345761"/>
          </a:xfrm>
          <a:prstGeom prst="cloud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73ACB7D7-AE16-454F-B134-704C72D9FA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057" y="1193971"/>
            <a:ext cx="2986458" cy="2140974"/>
          </a:xfrm>
          <a:prstGeom prst="cloud">
            <a:avLst/>
          </a:prstGeom>
        </p:spPr>
      </p:pic>
    </p:spTree>
    <p:extLst>
      <p:ext uri="{BB962C8B-B14F-4D97-AF65-F5344CB8AC3E}">
        <p14:creationId xmlns:p14="http://schemas.microsoft.com/office/powerpoint/2010/main" val="1603156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BFC02B5-1835-4410-A82E-B8B84C8E4D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4760" y="436565"/>
            <a:ext cx="10515600" cy="1325563"/>
          </a:xfrm>
        </p:spPr>
        <p:txBody>
          <a:bodyPr/>
          <a:lstStyle/>
          <a:p>
            <a:r>
              <a:rPr kumimoji="1" lang="ja-JP" altLang="en-US" spc="300" dirty="0"/>
              <a:t>新製品の特長</a:t>
            </a:r>
          </a:p>
        </p:txBody>
      </p:sp>
      <p:sp>
        <p:nvSpPr>
          <p:cNvPr id="7" name="コンテンツ プレースホルダー 6">
            <a:extLst>
              <a:ext uri="{FF2B5EF4-FFF2-40B4-BE49-F238E27FC236}">
                <a16:creationId xmlns:a16="http://schemas.microsoft.com/office/drawing/2014/main" id="{67FBC0A5-5CB7-40B3-8FBA-4580A3B97A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0251" y="1591069"/>
            <a:ext cx="5702300" cy="4351338"/>
          </a:xfrm>
        </p:spPr>
        <p:txBody>
          <a:bodyPr anchor="ctr"/>
          <a:lstStyle/>
          <a:p>
            <a:pPr>
              <a:lnSpc>
                <a:spcPct val="200000"/>
              </a:lnSpc>
            </a:pPr>
            <a:r>
              <a:rPr lang="en-US" altLang="ja-JP" dirty="0"/>
              <a:t> </a:t>
            </a:r>
            <a:r>
              <a:rPr lang="ja-JP" altLang="en-US" dirty="0"/>
              <a:t>新感覚の合体できるアイスバー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ja-JP" dirty="0"/>
              <a:t> 10</a:t>
            </a:r>
            <a:r>
              <a:rPr lang="ja-JP" altLang="en-US" dirty="0"/>
              <a:t>種類のフレーバー</a:t>
            </a:r>
            <a:endParaRPr lang="en-US" altLang="ja-JP" dirty="0"/>
          </a:p>
          <a:p>
            <a:pPr>
              <a:lnSpc>
                <a:spcPct val="200000"/>
              </a:lnSpc>
            </a:pPr>
            <a:r>
              <a:rPr lang="en-US" altLang="ja-JP" dirty="0"/>
              <a:t> </a:t>
            </a:r>
            <a:r>
              <a:rPr lang="ja-JP" altLang="en-US" dirty="0"/>
              <a:t>合体することで味が変化</a:t>
            </a:r>
            <a:endParaRPr lang="en-US" altLang="ja-JP" dirty="0"/>
          </a:p>
          <a:p>
            <a:pPr>
              <a:lnSpc>
                <a:spcPct val="200000"/>
              </a:lnSpc>
            </a:pPr>
            <a:endParaRPr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BFCC3CDB-9568-41A8-9F04-64971A724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1</a:t>
            </a:fld>
            <a:endParaRPr kumimoji="1" lang="ja-JP" altLang="en-US"/>
          </a:p>
        </p:txBody>
      </p:sp>
      <p:pic>
        <p:nvPicPr>
          <p:cNvPr id="5" name="図 4" descr="食品, 小さい, テーブル, カラフル が含まれている画像&#10;&#10;自動的に生成された説明">
            <a:extLst>
              <a:ext uri="{FF2B5EF4-FFF2-40B4-BE49-F238E27FC236}">
                <a16:creationId xmlns:a16="http://schemas.microsoft.com/office/drawing/2014/main" id="{0209D2DD-2760-BF4D-A3EC-1C6693CFE3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135" y="2220885"/>
            <a:ext cx="4312965" cy="287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2614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DB04300-7C10-42C4-B6C5-615C6D79C9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2850" y="436565"/>
            <a:ext cx="10515600" cy="1325563"/>
          </a:xfrm>
        </p:spPr>
        <p:txBody>
          <a:bodyPr/>
          <a:lstStyle/>
          <a:p>
            <a:r>
              <a:rPr kumimoji="1" lang="ja-JP" altLang="en-US" spc="300" dirty="0"/>
              <a:t>賞の概要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D0F1B41-1B7D-4BD6-B8D9-DCAFB1DCBB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524" y="2008197"/>
            <a:ext cx="8043864" cy="3452455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大賞（</a:t>
            </a: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1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名）</a:t>
            </a:r>
            <a:r>
              <a:rPr lang="en-US" altLang="ja-JP" spc="300" dirty="0">
                <a:solidFill>
                  <a:srgbClr val="1A1A1A"/>
                </a:solidFill>
                <a:latin typeface="Lato" panose="020F0502020204030203" pitchFamily="34" charset="0"/>
              </a:rPr>
              <a:t>	</a:t>
            </a:r>
            <a:r>
              <a:rPr lang="ja-JP" altLang="en-US" spc="300" dirty="0">
                <a:solidFill>
                  <a:srgbClr val="1A1A1A"/>
                </a:solidFill>
                <a:latin typeface="Lato" panose="020F0502020204030203" pitchFamily="34" charset="0"/>
              </a:rPr>
              <a:t>　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作品採用、賞金 </a:t>
            </a: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30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万円</a:t>
            </a:r>
            <a:endParaRPr lang="en-US" altLang="ja-JP" b="0" i="0" spc="300" dirty="0">
              <a:solidFill>
                <a:srgbClr val="1A1A1A"/>
              </a:solidFill>
              <a:effectLst/>
              <a:latin typeface="Lato" panose="020F050202020403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優秀賞（</a:t>
            </a: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3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名）</a:t>
            </a: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賞金 </a:t>
            </a: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5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万円</a:t>
            </a:r>
            <a:endParaRPr lang="en-US" altLang="ja-JP" b="0" i="0" spc="300" dirty="0">
              <a:solidFill>
                <a:srgbClr val="1A1A1A"/>
              </a:solidFill>
              <a:effectLst/>
              <a:latin typeface="Lato" panose="020F0502020204030203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敢闘賞（</a:t>
            </a: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5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名）</a:t>
            </a: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賞金 </a:t>
            </a:r>
            <a:r>
              <a:rPr lang="en-US" altLang="ja-JP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1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万円</a:t>
            </a:r>
            <a:endParaRPr lang="en-US" altLang="ja-JP" b="0" i="0" spc="300" dirty="0">
              <a:solidFill>
                <a:srgbClr val="1A1A1A"/>
              </a:solidFill>
              <a:effectLst/>
              <a:latin typeface="Lato" panose="020F0502020204030203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4641F9B-544D-49DA-8D5C-33D32D05E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7D2B4053-7E0A-AE49-A37F-933E54A44E2B}"/>
              </a:ext>
            </a:extLst>
          </p:cNvPr>
          <p:cNvSpPr/>
          <p:nvPr/>
        </p:nvSpPr>
        <p:spPr>
          <a:xfrm>
            <a:off x="3876972" y="5772150"/>
            <a:ext cx="7492901" cy="45719"/>
          </a:xfrm>
          <a:prstGeom prst="rect">
            <a:avLst/>
          </a:prstGeom>
          <a:solidFill>
            <a:srgbClr val="E3B9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8E1D61D-081E-904D-BECB-CDD2BFDCC7DD}"/>
              </a:ext>
            </a:extLst>
          </p:cNvPr>
          <p:cNvSpPr txBox="1"/>
          <p:nvPr/>
        </p:nvSpPr>
        <p:spPr>
          <a:xfrm>
            <a:off x="4178697" y="3429000"/>
            <a:ext cx="8724433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6000" b="1" dirty="0">
                <a:solidFill>
                  <a:srgbClr val="E3B928"/>
                </a:solidFill>
                <a:latin typeface="Tw Cen MT" panose="020B0602020104020603" pitchFamily="34" charset="0"/>
                <a:ea typeface="BIZ UDPゴシック" panose="020B0400000000000000" pitchFamily="50" charset="-128"/>
              </a:rPr>
              <a:t>賞金総額</a:t>
            </a:r>
            <a:r>
              <a:rPr lang="en-US" altLang="ja-JP" sz="18000" b="1" dirty="0">
                <a:solidFill>
                  <a:srgbClr val="E3B928"/>
                </a:solidFill>
                <a:latin typeface="Tw Cen MT" panose="020B0602020104020603" pitchFamily="34" charset="0"/>
                <a:ea typeface="BIZ UDPゴシック" panose="020B0400000000000000" pitchFamily="50" charset="-128"/>
              </a:rPr>
              <a:t>50</a:t>
            </a:r>
            <a:r>
              <a:rPr kumimoji="1" lang="ja-JP" altLang="en-US" sz="6000" b="1" dirty="0">
                <a:solidFill>
                  <a:srgbClr val="E3B928"/>
                </a:solidFill>
                <a:latin typeface="Tw Cen MT" panose="020B0602020104020603" pitchFamily="34" charset="0"/>
                <a:ea typeface="BIZ UDPゴシック" panose="020B0400000000000000" pitchFamily="50" charset="-128"/>
              </a:rPr>
              <a:t>万円</a:t>
            </a:r>
          </a:p>
        </p:txBody>
      </p:sp>
    </p:spTree>
    <p:extLst>
      <p:ext uri="{BB962C8B-B14F-4D97-AF65-F5344CB8AC3E}">
        <p14:creationId xmlns:p14="http://schemas.microsoft.com/office/powerpoint/2010/main" val="2278123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54BF0B-4812-4728-9035-692C9DA99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1112" y="436565"/>
            <a:ext cx="10515600" cy="1325563"/>
          </a:xfrm>
        </p:spPr>
        <p:txBody>
          <a:bodyPr/>
          <a:lstStyle/>
          <a:p>
            <a:r>
              <a:rPr kumimoji="1" lang="ja-JP" altLang="en-US" dirty="0"/>
              <a:t>選考方法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5BF6484-725A-40CE-BBCB-8F384666E9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069975"/>
          </a:xfrm>
        </p:spPr>
        <p:txBody>
          <a:bodyPr>
            <a:normAutofit/>
          </a:bodyPr>
          <a:lstStyle/>
          <a:p>
            <a:r>
              <a:rPr lang="ja-JP" altLang="en-US" sz="2400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以下の選考基準を元に総合的に判断して決定。</a:t>
            </a:r>
            <a:endParaRPr kumimoji="1" lang="ja-JP" altLang="en-US" sz="24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0283901-760B-45D2-8CE3-534A116A7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lang="ja-JP" altLang="en-US" smtClean="0"/>
              <a:pPr/>
              <a:t>3</a:t>
            </a:fld>
            <a:endParaRPr lang="ja-JP" altLang="en-US"/>
          </a:p>
        </p:txBody>
      </p:sp>
      <p:graphicFrame>
        <p:nvGraphicFramePr>
          <p:cNvPr id="6" name="図表 5">
            <a:extLst>
              <a:ext uri="{FF2B5EF4-FFF2-40B4-BE49-F238E27FC236}">
                <a16:creationId xmlns:a16="http://schemas.microsoft.com/office/drawing/2014/main" id="{43AC408D-6DC6-4206-B71B-E2840442DB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0092913"/>
              </p:ext>
            </p:extLst>
          </p:nvPr>
        </p:nvGraphicFramePr>
        <p:xfrm>
          <a:off x="1016000" y="2895600"/>
          <a:ext cx="10515600" cy="3009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02909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3BF91C0-EAF0-4611-A4D6-97502CAD7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2537" y="436565"/>
            <a:ext cx="10515600" cy="1325563"/>
          </a:xfrm>
        </p:spPr>
        <p:txBody>
          <a:bodyPr/>
          <a:lstStyle/>
          <a:p>
            <a:r>
              <a:rPr kumimoji="1" lang="ja-JP" altLang="en-US" spc="300" dirty="0"/>
              <a:t>募集要項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D55E5C6-9399-4642-BC16-F53AE7057B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3228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en-US" altLang="ja-JP" b="0" i="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 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募集期間：</a:t>
            </a:r>
            <a:r>
              <a:rPr lang="en-US" altLang="ja-JP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2025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年</a:t>
            </a:r>
            <a:r>
              <a:rPr lang="en-US" altLang="ja-JP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10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月</a:t>
            </a:r>
            <a:r>
              <a:rPr lang="en-US" altLang="ja-JP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3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日（金）～</a:t>
            </a:r>
            <a:r>
              <a:rPr lang="en-US" altLang="ja-JP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10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月</a:t>
            </a:r>
            <a:r>
              <a:rPr lang="en-US" altLang="ja-JP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24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日（金）</a:t>
            </a:r>
            <a:endParaRPr lang="en-US" altLang="ja-JP" b="0" i="0" spc="30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ja-JP" spc="300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ja-JP" altLang="en-US" spc="300" dirty="0">
                <a:solidFill>
                  <a:srgbClr val="333333"/>
                </a:solidFill>
                <a:latin typeface="Century Gothic" panose="020B0502020202020204" pitchFamily="34" charset="0"/>
              </a:rPr>
              <a:t>結果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発表：</a:t>
            </a:r>
            <a:r>
              <a:rPr lang="en-US" altLang="ja-JP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11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月</a:t>
            </a:r>
            <a:r>
              <a:rPr lang="en-US" altLang="ja-JP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16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日（日）</a:t>
            </a:r>
            <a:endParaRPr lang="en-US" altLang="ja-JP" b="0" i="0" spc="30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ja-JP" spc="300" dirty="0">
                <a:solidFill>
                  <a:srgbClr val="333333"/>
                </a:solidFill>
                <a:latin typeface="Century Gothic" panose="020B0502020202020204" pitchFamily="34" charset="0"/>
              </a:rPr>
              <a:t> </a:t>
            </a:r>
            <a:r>
              <a:rPr lang="ja-JP" altLang="en-US" spc="300" dirty="0">
                <a:solidFill>
                  <a:srgbClr val="333333"/>
                </a:solidFill>
                <a:latin typeface="Century Gothic" panose="020B0502020202020204" pitchFamily="34" charset="0"/>
              </a:rPr>
              <a:t>応募資格：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誰でも応募可能。ただし、応募は</a:t>
            </a:r>
            <a:r>
              <a:rPr lang="en-US" altLang="ja-JP" spc="300" dirty="0">
                <a:solidFill>
                  <a:srgbClr val="333333"/>
                </a:solidFill>
                <a:latin typeface="Century Gothic" panose="020B0502020202020204" pitchFamily="34" charset="0"/>
              </a:rPr>
              <a:t>1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人</a:t>
            </a:r>
            <a:r>
              <a:rPr lang="en-US" altLang="ja-JP" spc="300" dirty="0">
                <a:solidFill>
                  <a:srgbClr val="333333"/>
                </a:solidFill>
                <a:latin typeface="Century Gothic" panose="020B0502020202020204" pitchFamily="34" charset="0"/>
              </a:rPr>
              <a:t>1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点まで。</a:t>
            </a:r>
            <a:endParaRPr lang="en-US" altLang="ja-JP" b="0" i="0" spc="300" dirty="0">
              <a:solidFill>
                <a:srgbClr val="333333"/>
              </a:solidFill>
              <a:effectLst/>
              <a:latin typeface="Century Gothic" panose="020B0502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en-US" altLang="ja-JP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 </a:t>
            </a:r>
            <a:r>
              <a:rPr lang="ja-JP" altLang="en-US" b="0" i="0" spc="300" dirty="0">
                <a:solidFill>
                  <a:srgbClr val="333333"/>
                </a:solidFill>
                <a:effectLst/>
                <a:latin typeface="Century Gothic" panose="020B0502020202020204" pitchFamily="34" charset="0"/>
              </a:rPr>
              <a:t>採用基準：商品特性に合ったネーミングであること。</a:t>
            </a:r>
            <a:endParaRPr kumimoji="1" lang="ja-JP" altLang="en-US" spc="300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93136BE-26A3-44A0-A750-917D55537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097431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1B7517-E1DD-49E7-9A53-6DD5F9F99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9675" y="436565"/>
            <a:ext cx="10515600" cy="1325563"/>
          </a:xfrm>
        </p:spPr>
        <p:txBody>
          <a:bodyPr/>
          <a:lstStyle/>
          <a:p>
            <a:r>
              <a:rPr kumimoji="1" lang="ja-JP" altLang="en-US" spc="300" dirty="0"/>
              <a:t>応募方法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19F49AB-6EA0-4983-8FD4-F41A43E9B2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2500" y="2030413"/>
            <a:ext cx="10515600" cy="777875"/>
          </a:xfrm>
        </p:spPr>
        <p:txBody>
          <a:bodyPr anchor="t"/>
          <a:lstStyle/>
          <a:p>
            <a:r>
              <a:rPr lang="en-US" altLang="ja-JP" b="0" i="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ja-JP" altLang="en-US" b="0" i="0" spc="300" dirty="0">
                <a:solidFill>
                  <a:srgbClr val="1A1A1A"/>
                </a:solidFill>
                <a:effectLst/>
                <a:latin typeface="Lato" panose="020F0502020204030203" pitchFamily="34" charset="0"/>
              </a:rPr>
              <a:t>ホームページの応募フォームより応募。</a:t>
            </a:r>
            <a:endParaRPr lang="en-US" altLang="ja-JP" b="0" i="0" spc="300" dirty="0">
              <a:solidFill>
                <a:srgbClr val="1A1A1A"/>
              </a:solidFill>
              <a:effectLst/>
              <a:latin typeface="Lato" panose="020F0502020204030203" pitchFamily="34" charset="0"/>
            </a:endParaRP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29C23064-E9AB-4497-BCCB-7C8121422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3109A-70B1-4BB7-ABF9-046791E1CD69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3282DD82-54CC-40BD-8083-CD8AE5A0A59D}"/>
              </a:ext>
            </a:extLst>
          </p:cNvPr>
          <p:cNvSpPr/>
          <p:nvPr/>
        </p:nvSpPr>
        <p:spPr>
          <a:xfrm>
            <a:off x="1085849" y="2965450"/>
            <a:ext cx="8620125" cy="1949450"/>
          </a:xfrm>
          <a:prstGeom prst="roundRect">
            <a:avLst>
              <a:gd name="adj" fmla="val 13072"/>
            </a:avLst>
          </a:prstGeom>
          <a:solidFill>
            <a:srgbClr val="E3B9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2200" b="1" i="0" spc="300" dirty="0">
                <a:solidFill>
                  <a:srgbClr val="333333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フォームの題名にネーミングを記載してください。</a:t>
            </a:r>
            <a:br>
              <a:rPr lang="ja-JP" altLang="en-US" sz="2200" b="1" spc="3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</a:br>
            <a:r>
              <a:rPr lang="ja-JP" altLang="en-US" sz="2200" b="1" i="0" spc="300" dirty="0">
                <a:solidFill>
                  <a:srgbClr val="333333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郵便番号、住所、電話番号は必ず入力して下さい</a:t>
            </a:r>
            <a:r>
              <a:rPr lang="ja-JP" altLang="en-US" sz="2200" b="0" i="0" spc="300" dirty="0">
                <a:solidFill>
                  <a:srgbClr val="333333"/>
                </a:solidFill>
                <a:effectLst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。</a:t>
            </a:r>
            <a:endParaRPr kumimoji="1" lang="ja-JP" altLang="en-US" sz="2200" spc="3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983754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225</Words>
  <Application>Microsoft Office PowerPoint</Application>
  <PresentationFormat>ワイド画面</PresentationFormat>
  <Paragraphs>32</Paragraphs>
  <Slides>6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6" baseType="lpstr">
      <vt:lpstr>BIZ UDPゴシック</vt:lpstr>
      <vt:lpstr>游ゴシック</vt:lpstr>
      <vt:lpstr>游ゴシック Medium</vt:lpstr>
      <vt:lpstr>Arial</vt:lpstr>
      <vt:lpstr>Century Gothic</vt:lpstr>
      <vt:lpstr>Lato</vt:lpstr>
      <vt:lpstr>Open Sans</vt:lpstr>
      <vt:lpstr>Tw Cen MT</vt:lpstr>
      <vt:lpstr>Wingdings</vt:lpstr>
      <vt:lpstr>Office テーマ</vt:lpstr>
      <vt:lpstr>新商品にステキな名前を！</vt:lpstr>
      <vt:lpstr>新製品の特長</vt:lpstr>
      <vt:lpstr>賞の概要</vt:lpstr>
      <vt:lpstr>選考方法</vt:lpstr>
      <vt:lpstr>募集要項</vt:lpstr>
      <vt:lpstr>応募方法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2022-04-12T09:24:50Z</dcterms:created>
  <dcterms:modified xsi:type="dcterms:W3CDTF">2024-07-14T02:59:39Z</dcterms:modified>
</cp:coreProperties>
</file>