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A7E9E71-F0CA-B118-6E8D-8ADEF79861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15FD7E-A032-4312-AC62-D4AFBBDC88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A6C2998-9B2E-1569-92F1-68ECB99A1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C38F9FD-1C39-B678-0136-0F6DEE27B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F54266-FFAA-D933-3AEF-288D4CBF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0621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E30E363-B718-B586-8ECC-827764FB3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E16746B-E890-EFF1-AD94-6FEFC87DF8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0662B01-0590-7341-7B52-4E269C757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8F9546B-E009-5D35-2493-6BD5CFD01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D2A7C18-1EE9-D05C-7361-119E3786D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064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7EEB990-F80B-95DA-B4FB-840EFAFE6F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247369B-1FB7-A3A1-6B25-F343C0DADE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38C915-3BEC-6136-A56E-FF88A18C12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58748D3-25FD-3EED-28D5-CC4223F21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63274C9-7971-4AC8-A5BD-7720F4A531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4044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A92224B-C8D0-168B-BBCE-9BD2FE933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E6DF28-7E47-2E68-08DB-697F62CA86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2F8319-9152-88D5-59CE-95755C9DE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17CA3C7-708F-6959-DB38-4A92A963E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B606605-BB6F-3DFF-104F-CC2293009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2289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919FC7-2E94-CDBB-DBC8-EC940EA13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7C0B52E-E04B-9EC1-A31C-2F79679CE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82383BF-7374-D51D-5FCD-E1F581455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95AE583-AABD-ADD0-4340-89F922E04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39342A8-2B81-285E-1E2F-7D7AE9AF6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8955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F5F195-D3F0-543E-285A-9E06956E1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BA6FC56-C3D0-01D7-7C70-C23CFCB3819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5579EAF-BE31-1FCA-C135-84F4EF6989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8B4307E-D399-D9FC-4553-F4D53FEFB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564323-031A-56C9-600C-070757A6A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8760637-E318-2E57-11F9-9F9749A3D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9598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B3832E-538A-1F78-4F48-53C2383286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6974EB3-A6BF-58E0-43FE-E93ABB6646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2890938-5BD5-52E9-4A31-7C5715F50E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C52C1A50-8100-8CAA-5A6E-8FE24CA5C3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B02E38E-CCB2-D934-422D-4F982E0324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8CAB0F0-B302-04D0-05F1-CDCF6D8B0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67E08CE-5D2F-D5E1-5E44-6CBBF9596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0E75488-08BC-A3FB-32BA-788525A929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9999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B013B1-F55D-7622-5C75-CDF7760463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F6B284C7-B983-DC81-8B43-C9479D911E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AC651D8-A159-F4F2-5D62-A0BACE69C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76D18C2-FD95-58C7-BB76-4DC040D32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1351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718CBFE-F9CF-9D47-8B81-C09C5DC54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0940C74-C68C-44CF-134C-761CD977F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F88974B-D2A3-47E5-5E81-C448E5F9B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2821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196377-B69E-938D-33E7-E3D41ACD0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F601A90-9D03-E4DE-EA34-18C06AFA56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7B571B8-497E-F926-BC11-E54B22C930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2912105-F1FF-D50B-CC04-ADC0C17EB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BF6DDA9-9111-5A1B-672C-2DBB03AD51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9956B6F-034E-D273-B9BD-CAD6D95D6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8154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C7A5CA-FA31-04D0-D596-71B8FA674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B27CA4-C883-BB6C-F6C8-BCB28B7471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E83220D-8FB6-8E7C-97F7-CEB722CB09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B4768EF-F64D-76C2-29E3-45EBDC5AE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EE4EC5E-0F8B-54FB-1F4F-3B8F4FE97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4F0CAA6-50F3-F9BD-CF32-35536D833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29659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6BA89D5-6245-4FB8-A40A-473E6858ED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EC30413-C55F-8181-FDBB-21F0B80095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C58E08-9278-0B94-AEF2-73CC0342E2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16FEC0-1894-4791-A211-6B4DD5C8B361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121C619-B3ED-319B-B55A-00B2E1888E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B6AEDC1-1672-44B6-1B60-21C2CDF7A0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E192213-37AC-47DB-BCC9-D96ADAF3962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4145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020DA5-5ED7-4515-DF9B-A634CF1D2B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401EDB0-192B-73D1-BF99-6454AD8556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ja-JP" altLang="en-US" dirty="0"/>
              <a:t>営業部：山田三四郎</a:t>
            </a:r>
          </a:p>
        </p:txBody>
      </p:sp>
    </p:spTree>
    <p:extLst>
      <p:ext uri="{BB962C8B-B14F-4D97-AF65-F5344CB8AC3E}">
        <p14:creationId xmlns:p14="http://schemas.microsoft.com/office/powerpoint/2010/main" val="2572470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A9687CA-D71F-61BD-C3F6-47699A63F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3B6D156-B876-5503-DC9D-4052F32D4D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427913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ワイド画面</PresentationFormat>
  <Paragraphs>2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フードフェスタ 収支報告書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香緒里 井上</dc:creator>
  <cp:lastModifiedBy>香緒里 井上</cp:lastModifiedBy>
  <cp:revision>2</cp:revision>
  <dcterms:created xsi:type="dcterms:W3CDTF">2024-10-30T08:52:49Z</dcterms:created>
  <dcterms:modified xsi:type="dcterms:W3CDTF">2024-10-30T08:56:38Z</dcterms:modified>
</cp:coreProperties>
</file>