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62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02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16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596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940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659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517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550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68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680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936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452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950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66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5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99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098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3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31D23D-4021-4C39-B15A-82A33B8C3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0991"/>
            <a:ext cx="9144000" cy="23876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800" spc="300" dirty="0"/>
              <a:t>新商品ドリンク</a:t>
            </a:r>
            <a:br>
              <a:rPr kumimoji="1" lang="en-US" altLang="ja-JP" sz="4800" spc="300" dirty="0"/>
            </a:br>
            <a:r>
              <a:rPr kumimoji="1" lang="ja-JP" altLang="en-US" sz="4800" spc="300" dirty="0"/>
              <a:t>プロモーション案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B8DE761-8FE7-4008-A6B5-4D4018B07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8142"/>
            <a:ext cx="9144000" cy="1655762"/>
          </a:xfrm>
        </p:spPr>
        <p:txBody>
          <a:bodyPr/>
          <a:lstStyle/>
          <a:p>
            <a:pPr algn="ctr"/>
            <a:r>
              <a:rPr kumimoji="1" lang="ja-JP" altLang="en-US" spc="300" dirty="0"/>
              <a:t>株式会社できる企画</a:t>
            </a:r>
          </a:p>
        </p:txBody>
      </p:sp>
    </p:spTree>
    <p:extLst>
      <p:ext uri="{BB962C8B-B14F-4D97-AF65-F5344CB8AC3E}">
        <p14:creationId xmlns:p14="http://schemas.microsoft.com/office/powerpoint/2010/main" val="116361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37F0D-5627-4046-A872-FDD57082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D892B4-53A4-480B-9F58-1AAF618D8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商品の認知度の向上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商品の理解度の向上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商品の好感度の向上</a:t>
            </a:r>
          </a:p>
          <a:p>
            <a:pPr marL="0" indent="0">
              <a:lnSpc>
                <a:spcPct val="200000"/>
              </a:lnSpc>
              <a:buNone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37259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629B15-449D-44D0-8FCE-2EC493E7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pc="300" dirty="0"/>
              <a:t>3</a:t>
            </a:r>
            <a:r>
              <a:rPr kumimoji="1" lang="ja-JP" altLang="en-US" spc="300" dirty="0"/>
              <a:t>つのプロモーション方法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A20807-A78D-443D-BF81-90FD8D5FC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600" cy="4455905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広告宣伝（テレビ</a:t>
            </a: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・雑誌広告）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メディアを使った</a:t>
            </a:r>
            <a:r>
              <a:rPr kumimoji="1" lang="en-US" altLang="ja-JP" sz="2400" spc="300" dirty="0"/>
              <a:t>PR</a:t>
            </a:r>
            <a:r>
              <a:rPr kumimoji="1" lang="ja-JP" altLang="en-US" sz="2400" spc="300" dirty="0"/>
              <a:t>（プレスリリース・公式</a:t>
            </a:r>
            <a:r>
              <a:rPr kumimoji="1" lang="en-US" altLang="ja-JP" sz="2400" spc="300" dirty="0"/>
              <a:t>HP</a:t>
            </a:r>
            <a:r>
              <a:rPr kumimoji="1" lang="ja-JP" altLang="en-US" sz="2400" spc="300" dirty="0"/>
              <a:t>・</a:t>
            </a:r>
            <a:r>
              <a:rPr kumimoji="1" lang="en-US" altLang="ja-JP" sz="2400" spc="300" dirty="0"/>
              <a:t>SNS</a:t>
            </a:r>
            <a:r>
              <a:rPr kumimoji="1" lang="ja-JP" altLang="en-US" sz="2400" spc="300" dirty="0"/>
              <a:t>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販促（ポスター・チラシ・イベント・営業）</a:t>
            </a:r>
            <a:endParaRPr kumimoji="1" lang="en-US" altLang="ja-JP" sz="2400" spc="300" dirty="0"/>
          </a:p>
          <a:p>
            <a:pPr marL="0" indent="0" algn="ctr">
              <a:buNone/>
            </a:pPr>
            <a:r>
              <a:rPr lang="ja-JP" altLang="en-US" sz="2400" b="1" spc="300" dirty="0"/>
              <a:t>↓</a:t>
            </a:r>
            <a:endParaRPr lang="en-US" altLang="ja-JP" sz="2400" b="1" spc="300" dirty="0"/>
          </a:p>
          <a:p>
            <a:pPr marL="0" indent="0" algn="ctr">
              <a:buNone/>
            </a:pPr>
            <a:r>
              <a:rPr lang="ja-JP" altLang="en-US" sz="2400" spc="300" dirty="0"/>
              <a:t>現在は</a:t>
            </a:r>
            <a:r>
              <a:rPr lang="en-US" altLang="ja-JP" sz="2400" spc="300" dirty="0"/>
              <a:t>SNS</a:t>
            </a:r>
            <a:r>
              <a:rPr lang="ja-JP" altLang="en-US" sz="2400" spc="300" dirty="0"/>
              <a:t>を使ったプロモーションが主流</a:t>
            </a:r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53130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DF423-A95F-4947-B230-C8CC00EFF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pc="300" dirty="0"/>
              <a:t>SNS</a:t>
            </a:r>
            <a:r>
              <a:rPr kumimoji="1" lang="ja-JP" altLang="en-US" spc="300" dirty="0"/>
              <a:t>プロモーションのメリット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CEA2EF-BEC1-463D-839B-E7DB65F2E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5138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企業が消費者に直接アプローチできる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制作や雑誌広告よりコストが安い</a:t>
            </a: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消費者の反応がダイレクトにわかる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拡散されることで、より多くの人</a:t>
            </a:r>
            <a:r>
              <a:rPr kumimoji="1" lang="ja-JP" altLang="en-US" sz="2400" spc="300"/>
              <a:t>に情報が届く</a:t>
            </a: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360632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89A590-ACF9-46C6-93E7-3BA84FD3F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462E29-11ED-4110-9811-F188E1F02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303565" cy="4445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Instagram</a:t>
            </a:r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公式アカウントをフォローして、指定のハッシュタグと共にドリンクの写真を投稿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150931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6421AD-526C-4F16-A440-5F54F40EF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9AADA7-1D1D-4146-AE6E-CA3370111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 err="1"/>
              <a:t>TikTok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CM</a:t>
            </a:r>
            <a:r>
              <a:rPr kumimoji="1" lang="ja-JP" altLang="en-US" spc="300" dirty="0"/>
              <a:t>曲に合わせて踊る動画を作成し、</a:t>
            </a:r>
            <a:r>
              <a:rPr kumimoji="1" lang="en-US" altLang="ja-JP" spc="300" dirty="0" err="1"/>
              <a:t>TikTok</a:t>
            </a:r>
            <a:r>
              <a:rPr kumimoji="1" lang="ja-JP" altLang="en-US" spc="300" dirty="0"/>
              <a:t>へ投稿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775061247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172</Words>
  <Application>Microsoft Office PowerPoint</Application>
  <PresentationFormat>ワイド画面</PresentationFormat>
  <Paragraphs>35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ファセット</vt:lpstr>
      <vt:lpstr>新商品ドリンク プロモーション案</vt:lpstr>
      <vt:lpstr>プロモーションの目的</vt:lpstr>
      <vt:lpstr>3つのプロモーション方法</vt:lpstr>
      <vt:lpstr>SNSプロモーションのメリット</vt:lpstr>
      <vt:lpstr>プロモーション案①</vt:lpstr>
      <vt:lpstr>プロモーション案②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2022-01-18T15:21:56Z</dcterms:created>
  <dcterms:modified xsi:type="dcterms:W3CDTF">2022-04-06T12:22:45Z</dcterms:modified>
</cp:coreProperties>
</file>