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D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70" autoAdjust="0"/>
    <p:restoredTop sz="81960" autoAdjust="0"/>
  </p:normalViewPr>
  <p:slideViewPr>
    <p:cSldViewPr snapToGrid="0">
      <p:cViewPr varScale="1">
        <p:scale>
          <a:sx n="68" d="100"/>
          <a:sy n="68" d="100"/>
        </p:scale>
        <p:origin x="46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B3528-2052-40AC-9F2F-BBE526B240B0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BD8BE0-5E6D-4965-86C4-F88130F8130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3259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BD8BE0-5E6D-4965-86C4-F88130F8130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0762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2AB8CC-EF68-46C5-BFC6-ABD5202E9A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8B745FD-3281-47AF-86AD-5F2C064567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C6D5F16-5D07-471B-9277-B61EA90FE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B155B00-174F-4BDF-BFE9-A1B58A6D0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CD840E3-5BAA-4833-9691-45F553E43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0048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BF842E9-D2BA-4C53-9726-74D5DE4ABF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90D0C78-934B-4434-9F2A-2AA1EA080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E758F01-CAAE-4700-B270-7507395D7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A19BEE8-23A0-4D84-9FAF-5B1518E11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D0515D0D-CEF8-4EBF-9281-5DB710268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803" y="604159"/>
            <a:ext cx="10612394" cy="1151122"/>
          </a:xfrm>
          <a:pattFill prst="ltUpDiag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38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B362AA9F-7A01-48EA-B2EE-AC70997CD3BB}"/>
              </a:ext>
            </a:extLst>
          </p:cNvPr>
          <p:cNvCxnSpPr>
            <a:cxnSpLocks/>
          </p:cNvCxnSpPr>
          <p:nvPr userDrawn="1"/>
        </p:nvCxnSpPr>
        <p:spPr>
          <a:xfrm>
            <a:off x="789803" y="1779373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22795E14-BAF4-4E70-AD87-B78D49C08A03}"/>
              </a:ext>
            </a:extLst>
          </p:cNvPr>
          <p:cNvCxnSpPr>
            <a:cxnSpLocks/>
          </p:cNvCxnSpPr>
          <p:nvPr userDrawn="1"/>
        </p:nvCxnSpPr>
        <p:spPr>
          <a:xfrm>
            <a:off x="789803" y="580768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三角形 7">
            <a:extLst>
              <a:ext uri="{FF2B5EF4-FFF2-40B4-BE49-F238E27FC236}">
                <a16:creationId xmlns:a16="http://schemas.microsoft.com/office/drawing/2014/main" id="{19CE75B6-1108-4FDD-9995-488D18F59DD6}"/>
              </a:ext>
            </a:extLst>
          </p:cNvPr>
          <p:cNvSpPr/>
          <p:nvPr userDrawn="1"/>
        </p:nvSpPr>
        <p:spPr>
          <a:xfrm rot="10800000">
            <a:off x="5731475" y="1779373"/>
            <a:ext cx="729049" cy="247135"/>
          </a:xfrm>
          <a:prstGeom prst="triangle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6179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A3D7ED3-1B22-4059-86F4-27195CC254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A055565-74D6-4DE1-B495-5DFE4589C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D27FF2-476D-4FC9-806A-4BEE918A1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833E1BD-90FD-4669-88CF-AA852A64C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4" name="タイトル 1">
            <a:extLst>
              <a:ext uri="{FF2B5EF4-FFF2-40B4-BE49-F238E27FC236}">
                <a16:creationId xmlns:a16="http://schemas.microsoft.com/office/drawing/2014/main" id="{5C33772C-0B7A-4ADD-99B2-645AE2F0C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803" y="604159"/>
            <a:ext cx="10612394" cy="1151122"/>
          </a:xfrm>
          <a:pattFill prst="ltUpDiag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38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6DE24A09-7B2C-4FB0-92B9-20102E40F0BD}"/>
              </a:ext>
            </a:extLst>
          </p:cNvPr>
          <p:cNvCxnSpPr>
            <a:cxnSpLocks/>
          </p:cNvCxnSpPr>
          <p:nvPr userDrawn="1"/>
        </p:nvCxnSpPr>
        <p:spPr>
          <a:xfrm>
            <a:off x="789803" y="1779373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2650DCE9-530B-40AB-BA48-C39C85FD2D49}"/>
              </a:ext>
            </a:extLst>
          </p:cNvPr>
          <p:cNvCxnSpPr>
            <a:cxnSpLocks/>
          </p:cNvCxnSpPr>
          <p:nvPr userDrawn="1"/>
        </p:nvCxnSpPr>
        <p:spPr>
          <a:xfrm>
            <a:off x="789803" y="580768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三角形 7">
            <a:extLst>
              <a:ext uri="{FF2B5EF4-FFF2-40B4-BE49-F238E27FC236}">
                <a16:creationId xmlns:a16="http://schemas.microsoft.com/office/drawing/2014/main" id="{7FBC8213-EB46-467C-8A44-DA00DF00DDF1}"/>
              </a:ext>
            </a:extLst>
          </p:cNvPr>
          <p:cNvSpPr/>
          <p:nvPr userDrawn="1"/>
        </p:nvSpPr>
        <p:spPr>
          <a:xfrm rot="10800000">
            <a:off x="5731475" y="1779373"/>
            <a:ext cx="729049" cy="247135"/>
          </a:xfrm>
          <a:prstGeom prst="triangle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0775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E03918-C65E-425C-8FAF-E8A9D349A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290EDED-DE6A-47A0-A5B3-D82ABF80DF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D353F4A-3B02-4609-BA16-C40F16A9A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A9181FD-A715-4A05-9653-92AD932C1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7CF5B2-7CC5-4804-8F76-8F71BF46E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2857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FEBF302-6293-4A49-A2F9-AE160DD09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EF75FE3-5C03-4CC3-B9DC-227543328C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90248A8-7900-4FB6-88A5-3DD28D028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823398F-3E4B-43F6-B7F9-9174E23AD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55D80EF-ADE4-4771-8BFA-9B611F9F5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D1D720CF-5370-4D3D-B95C-056E1BF2C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803" y="604159"/>
            <a:ext cx="10612394" cy="1151122"/>
          </a:xfrm>
          <a:pattFill prst="ltUpDiag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38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8925499-569B-41B5-9817-B451A9416806}"/>
              </a:ext>
            </a:extLst>
          </p:cNvPr>
          <p:cNvCxnSpPr>
            <a:cxnSpLocks/>
          </p:cNvCxnSpPr>
          <p:nvPr userDrawn="1"/>
        </p:nvCxnSpPr>
        <p:spPr>
          <a:xfrm>
            <a:off x="789803" y="1779373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D9E1D8F1-8875-48C7-BE9F-88C45440D3C9}"/>
              </a:ext>
            </a:extLst>
          </p:cNvPr>
          <p:cNvCxnSpPr>
            <a:cxnSpLocks/>
          </p:cNvCxnSpPr>
          <p:nvPr userDrawn="1"/>
        </p:nvCxnSpPr>
        <p:spPr>
          <a:xfrm>
            <a:off x="789803" y="580768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三角形 7">
            <a:extLst>
              <a:ext uri="{FF2B5EF4-FFF2-40B4-BE49-F238E27FC236}">
                <a16:creationId xmlns:a16="http://schemas.microsoft.com/office/drawing/2014/main" id="{20FB182A-CCB6-4D46-B0E0-ED34D26F1FD3}"/>
              </a:ext>
            </a:extLst>
          </p:cNvPr>
          <p:cNvSpPr/>
          <p:nvPr userDrawn="1"/>
        </p:nvSpPr>
        <p:spPr>
          <a:xfrm rot="10800000">
            <a:off x="5731475" y="1779373"/>
            <a:ext cx="729049" cy="247135"/>
          </a:xfrm>
          <a:prstGeom prst="triangle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2938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2CD2276-6D68-49BA-A62B-E6B6C51DFE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BDD158D-ECA7-4805-9F31-960E95F8CA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DD60481-9A55-4A8C-9F6C-9F62361EB7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314E7DC-40BE-41EC-9ABF-6382EC7805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5AFD543-C3E7-4424-AE89-FB0B24683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59EA850-AAA8-4863-B03C-6F440D554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78F734B5-09C6-4440-AB9C-10DC1A921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564484E8-4251-4058-9B26-B948FBD05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803" y="604159"/>
            <a:ext cx="10612394" cy="1151122"/>
          </a:xfrm>
          <a:pattFill prst="ltUpDiag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38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A4EBC5E7-DA75-42F6-99B0-76F4E4FA63E5}"/>
              </a:ext>
            </a:extLst>
          </p:cNvPr>
          <p:cNvCxnSpPr>
            <a:cxnSpLocks/>
          </p:cNvCxnSpPr>
          <p:nvPr userDrawn="1"/>
        </p:nvCxnSpPr>
        <p:spPr>
          <a:xfrm>
            <a:off x="789803" y="1779373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C9873F7C-CDDC-437D-AAD3-5535659F3E77}"/>
              </a:ext>
            </a:extLst>
          </p:cNvPr>
          <p:cNvCxnSpPr>
            <a:cxnSpLocks/>
          </p:cNvCxnSpPr>
          <p:nvPr userDrawn="1"/>
        </p:nvCxnSpPr>
        <p:spPr>
          <a:xfrm>
            <a:off x="789803" y="580768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三角形 7">
            <a:extLst>
              <a:ext uri="{FF2B5EF4-FFF2-40B4-BE49-F238E27FC236}">
                <a16:creationId xmlns:a16="http://schemas.microsoft.com/office/drawing/2014/main" id="{3767B1FE-A5E8-4557-AFD4-8AA34F484D0E}"/>
              </a:ext>
            </a:extLst>
          </p:cNvPr>
          <p:cNvSpPr/>
          <p:nvPr userDrawn="1"/>
        </p:nvSpPr>
        <p:spPr>
          <a:xfrm rot="10800000">
            <a:off x="5731475" y="1779373"/>
            <a:ext cx="729049" cy="247135"/>
          </a:xfrm>
          <a:prstGeom prst="triangle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6415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1A84937-DE4D-43CC-81D6-FCD96F8DD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F1D7F41-9897-4433-9617-BCC42DE46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0857389-09DE-43D1-B3EA-569CA73F0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5B5A06AE-7EBF-46F3-A894-464018B2B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803" y="604159"/>
            <a:ext cx="10612394" cy="1151122"/>
          </a:xfrm>
          <a:pattFill prst="ltUpDiag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38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179A4C3F-FF1D-403A-A046-07D0B13749CC}"/>
              </a:ext>
            </a:extLst>
          </p:cNvPr>
          <p:cNvCxnSpPr>
            <a:cxnSpLocks/>
          </p:cNvCxnSpPr>
          <p:nvPr userDrawn="1"/>
        </p:nvCxnSpPr>
        <p:spPr>
          <a:xfrm>
            <a:off x="789803" y="1779373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068BD7F7-F96B-4434-9980-7A6E1D29F301}"/>
              </a:ext>
            </a:extLst>
          </p:cNvPr>
          <p:cNvCxnSpPr>
            <a:cxnSpLocks/>
          </p:cNvCxnSpPr>
          <p:nvPr userDrawn="1"/>
        </p:nvCxnSpPr>
        <p:spPr>
          <a:xfrm>
            <a:off x="789803" y="580768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三角形 7">
            <a:extLst>
              <a:ext uri="{FF2B5EF4-FFF2-40B4-BE49-F238E27FC236}">
                <a16:creationId xmlns:a16="http://schemas.microsoft.com/office/drawing/2014/main" id="{6334EAFE-7444-466E-9201-538F07C1EB87}"/>
              </a:ext>
            </a:extLst>
          </p:cNvPr>
          <p:cNvSpPr/>
          <p:nvPr userDrawn="1"/>
        </p:nvSpPr>
        <p:spPr>
          <a:xfrm rot="10800000">
            <a:off x="5731475" y="1779373"/>
            <a:ext cx="729049" cy="247135"/>
          </a:xfrm>
          <a:prstGeom prst="triangle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3810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71ED7D3-1EC2-47B3-ACF7-F0A596582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6254210D-D4EF-44F8-8228-F4AE69EFA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F8A6100-0C76-4D14-956A-F53482C2A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1870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BA6FD1C-7546-4172-B95E-3E4074C5F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164EA63-F902-4647-8727-FD1CC684F8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6531232-6DF1-4E44-8F92-65DA3078A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707F3BD-0B74-4EE8-9E4C-4AF6A4A66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0DD0661-860E-4E54-ADBC-C900689E1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D6BCABE1-5063-4A04-9BA7-A5DEBFF713CA}"/>
              </a:ext>
            </a:extLst>
          </p:cNvPr>
          <p:cNvSpPr txBox="1">
            <a:spLocks/>
          </p:cNvSpPr>
          <p:nvPr userDrawn="1"/>
        </p:nvSpPr>
        <p:spPr>
          <a:xfrm>
            <a:off x="849685" y="457205"/>
            <a:ext cx="3917395" cy="1600195"/>
          </a:xfrm>
          <a:prstGeom prst="rect">
            <a:avLst/>
          </a:prstGeom>
          <a:pattFill prst="ltUpDiag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800" kern="120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j-cs"/>
              </a:defRPr>
            </a:lvl1pPr>
          </a:lstStyle>
          <a:p>
            <a:r>
              <a:rPr lang="ja-JP" altLang="en-US" sz="3200" dirty="0"/>
              <a:t>マスター タイトルの書式設定</a:t>
            </a: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64D9CA9F-1E49-489A-8A6F-DBBCA7214183}"/>
              </a:ext>
            </a:extLst>
          </p:cNvPr>
          <p:cNvCxnSpPr>
            <a:cxnSpLocks/>
          </p:cNvCxnSpPr>
          <p:nvPr userDrawn="1"/>
        </p:nvCxnSpPr>
        <p:spPr>
          <a:xfrm>
            <a:off x="849685" y="2057400"/>
            <a:ext cx="3899820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83DAD06A-2CA7-49E3-9D92-C9D5B54E6D52}"/>
              </a:ext>
            </a:extLst>
          </p:cNvPr>
          <p:cNvCxnSpPr>
            <a:cxnSpLocks/>
          </p:cNvCxnSpPr>
          <p:nvPr userDrawn="1"/>
        </p:nvCxnSpPr>
        <p:spPr>
          <a:xfrm>
            <a:off x="849685" y="447892"/>
            <a:ext cx="3917395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三角形 7">
            <a:extLst>
              <a:ext uri="{FF2B5EF4-FFF2-40B4-BE49-F238E27FC236}">
                <a16:creationId xmlns:a16="http://schemas.microsoft.com/office/drawing/2014/main" id="{61CAECFC-E9CB-4652-83A0-B7C8143E10DA}"/>
              </a:ext>
            </a:extLst>
          </p:cNvPr>
          <p:cNvSpPr/>
          <p:nvPr userDrawn="1"/>
        </p:nvSpPr>
        <p:spPr>
          <a:xfrm rot="10800000">
            <a:off x="2648926" y="2048088"/>
            <a:ext cx="318912" cy="247135"/>
          </a:xfrm>
          <a:prstGeom prst="triangle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3426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B5D52A8D-5EF7-497C-A806-7807735B5D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C6E67C1-F21E-4025-AC52-4E3B73367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97D3F54-2542-4916-A7E5-7017DF70F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6CCFF44-1577-4A31-86EC-71AB31232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0CFE7F0-9FA3-4715-B474-F27A2A768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652CF1D2-6595-48B6-9E97-05FF65C813DE}"/>
              </a:ext>
            </a:extLst>
          </p:cNvPr>
          <p:cNvSpPr txBox="1">
            <a:spLocks/>
          </p:cNvSpPr>
          <p:nvPr userDrawn="1"/>
        </p:nvSpPr>
        <p:spPr>
          <a:xfrm>
            <a:off x="849685" y="457205"/>
            <a:ext cx="3917395" cy="1600195"/>
          </a:xfrm>
          <a:prstGeom prst="rect">
            <a:avLst/>
          </a:prstGeom>
          <a:pattFill prst="ltUpDiag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800" kern="120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j-cs"/>
              </a:defRPr>
            </a:lvl1pPr>
          </a:lstStyle>
          <a:p>
            <a:r>
              <a:rPr lang="ja-JP" altLang="en-US" sz="3200" dirty="0"/>
              <a:t>マスター タイトルの書式設定</a:t>
            </a: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013C3595-8BDC-4D6D-B1D0-31BBBEF4E3FF}"/>
              </a:ext>
            </a:extLst>
          </p:cNvPr>
          <p:cNvCxnSpPr>
            <a:cxnSpLocks/>
          </p:cNvCxnSpPr>
          <p:nvPr userDrawn="1"/>
        </p:nvCxnSpPr>
        <p:spPr>
          <a:xfrm>
            <a:off x="849685" y="2057400"/>
            <a:ext cx="3899820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27512863-562A-49AB-A80A-9536A53B8C64}"/>
              </a:ext>
            </a:extLst>
          </p:cNvPr>
          <p:cNvCxnSpPr>
            <a:cxnSpLocks/>
          </p:cNvCxnSpPr>
          <p:nvPr userDrawn="1"/>
        </p:nvCxnSpPr>
        <p:spPr>
          <a:xfrm>
            <a:off x="849685" y="447892"/>
            <a:ext cx="3917395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三角形 7">
            <a:extLst>
              <a:ext uri="{FF2B5EF4-FFF2-40B4-BE49-F238E27FC236}">
                <a16:creationId xmlns:a16="http://schemas.microsoft.com/office/drawing/2014/main" id="{10C1E64A-C5B9-4492-99AA-763C43B518E0}"/>
              </a:ext>
            </a:extLst>
          </p:cNvPr>
          <p:cNvSpPr/>
          <p:nvPr userDrawn="1"/>
        </p:nvSpPr>
        <p:spPr>
          <a:xfrm rot="10800000">
            <a:off x="2648926" y="2048088"/>
            <a:ext cx="318912" cy="247135"/>
          </a:xfrm>
          <a:prstGeom prst="triangle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4624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D908D3E7-B50B-447A-918A-37FB0AD35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8256"/>
            <a:ext cx="12256477" cy="115112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518DA62-0DEF-4AA5-8AB4-FDEEF6C44B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FA4A48B-18D9-4DA5-AE57-FEBF0E69C8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8AE4F-26D0-43A4-8A98-DF313E5702AC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2CB97F9-B6E1-429E-BEA7-3FC3CBDC04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FDD40D1-203B-4373-B469-68153B5132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416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kumimoji="1" sz="3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38A929B2-CD7C-4C8A-8B01-30A49A94E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食品事業の方針</a:t>
            </a:r>
            <a:endParaRPr kumimoji="1" lang="ja-JP" altLang="en-US" dirty="0"/>
          </a:p>
        </p:txBody>
      </p:sp>
      <p:sp>
        <p:nvSpPr>
          <p:cNvPr id="6" name="コンテンツ プレースホルダー 4">
            <a:extLst>
              <a:ext uri="{FF2B5EF4-FFF2-40B4-BE49-F238E27FC236}">
                <a16:creationId xmlns:a16="http://schemas.microsoft.com/office/drawing/2014/main" id="{7298992A-D45A-487B-8341-B05F56357ED1}"/>
              </a:ext>
            </a:extLst>
          </p:cNvPr>
          <p:cNvSpPr txBox="1">
            <a:spLocks/>
          </p:cNvSpPr>
          <p:nvPr/>
        </p:nvSpPr>
        <p:spPr>
          <a:xfrm>
            <a:off x="855704" y="2431109"/>
            <a:ext cx="9751541" cy="37596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Clr>
                <a:schemeClr val="accent6"/>
              </a:buClr>
              <a:buFont typeface="+mj-ea"/>
              <a:buAutoNum type="circleNumDbPlain"/>
            </a:pPr>
            <a:r>
              <a:rPr lang="ja-JP" altLang="en-US" b="1" spc="300" dirty="0">
                <a:solidFill>
                  <a:schemeClr val="accent6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中核ブランド商品の強化</a:t>
            </a:r>
            <a:endParaRPr lang="en-US" altLang="ja-JP" b="1" spc="300" dirty="0">
              <a:solidFill>
                <a:schemeClr val="accent6"/>
              </a:solidFill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/>
            <a:r>
              <a:rPr lang="ja-JP" altLang="en-US" sz="20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主力商品、成長商品の育成と強化</a:t>
            </a:r>
            <a:endParaRPr lang="en-US" altLang="ja-JP" sz="20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>
              <a:spcAft>
                <a:spcPts val="3000"/>
              </a:spcAft>
            </a:pPr>
            <a:r>
              <a:rPr lang="ja-JP" altLang="en-US" sz="20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人気商品への集中投資による売上拡大</a:t>
            </a:r>
            <a:endParaRPr lang="en-US" altLang="ja-JP" sz="20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marL="514350" indent="-514350">
              <a:buClr>
                <a:schemeClr val="accent6"/>
              </a:buClr>
              <a:buFont typeface="+mj-ea"/>
              <a:buAutoNum type="circleNumDbPlain"/>
            </a:pPr>
            <a:r>
              <a:rPr lang="ja-JP" altLang="en-US" b="1" spc="300" dirty="0">
                <a:solidFill>
                  <a:schemeClr val="accent6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販売チャネルに基づいた営業力の強化</a:t>
            </a:r>
            <a:endParaRPr lang="en-US" altLang="ja-JP" b="1" spc="300" dirty="0">
              <a:solidFill>
                <a:schemeClr val="accent6"/>
              </a:solidFill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>
              <a:spcAft>
                <a:spcPts val="3000"/>
              </a:spcAft>
            </a:pPr>
            <a:r>
              <a:rPr lang="ja-JP" altLang="en-US" sz="20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未開拓チャネル、エリアでの販路拡大</a:t>
            </a:r>
            <a:endParaRPr lang="en-US" altLang="ja-JP" sz="20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marL="514350" indent="-514350">
              <a:buClr>
                <a:schemeClr val="accent6"/>
              </a:buClr>
              <a:buFont typeface="+mj-ea"/>
              <a:buAutoNum type="circleNumDbPlain"/>
            </a:pPr>
            <a:r>
              <a:rPr lang="ja-JP" altLang="en-US" b="1" spc="300" dirty="0">
                <a:solidFill>
                  <a:schemeClr val="accent6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収益の向上</a:t>
            </a:r>
            <a:endParaRPr lang="en-US" altLang="ja-JP" b="1" spc="300" dirty="0">
              <a:solidFill>
                <a:schemeClr val="accent6"/>
              </a:solidFill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/>
            <a:r>
              <a:rPr lang="ja-JP" altLang="en-US" sz="20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固定費削減による収益性の改善</a:t>
            </a:r>
            <a:endParaRPr lang="en-US" altLang="ja-JP" sz="20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0848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Tw Cen MT Condensed"/>
        <a:ea typeface="Yu Gothic Medium"/>
        <a:cs typeface=""/>
      </a:majorFont>
      <a:minorFont>
        <a:latin typeface="Tw Cen MT"/>
        <a:ea typeface="Yu Gothic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Microsoft Office PowerPoint</Application>
  <PresentationFormat>ワイド画面</PresentationFormat>
  <Paragraphs>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Yu Gothic Medium</vt:lpstr>
      <vt:lpstr>Yu Gothic Medium</vt:lpstr>
      <vt:lpstr>Arial</vt:lpstr>
      <vt:lpstr>Tw Cen MT</vt:lpstr>
      <vt:lpstr>Office テーマ</vt:lpstr>
      <vt:lpstr>食品事業の方針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2022-02-04T13:28:21Z</dcterms:created>
  <dcterms:modified xsi:type="dcterms:W3CDTF">2024-12-17T09:48:05Z</dcterms:modified>
</cp:coreProperties>
</file>