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73" d="100"/>
          <a:sy n="73" d="100"/>
        </p:scale>
        <p:origin x="32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3022E56-AC20-4258-8B01-DF7170EC58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6086A7-4A49-48BD-839F-3C2DCCDEB1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B7C0648-64C3-481E-9145-C651CE9AC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3D6ADE-F90D-4FA2-BE5F-EC20AF91A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52A7C8B-D5FC-4D4D-B3A7-9BC607CFA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8793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3AEC4A-0516-443B-B397-A982B1E19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8F74F37-43C6-4A40-8077-DB3B22D76F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E2B9154-9BEA-4A23-AB7E-6B8B40666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3400A2-65AA-474E-9A19-0144F0A46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AE78F0-427B-4AB3-A44F-D97E84C72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2209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C0EA25E-24B2-4019-83F1-060883DA9C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39E0957-8314-442B-B45A-24677E7897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3F26E43-4E38-41FA-BC9C-1AFA0F8F7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CD7B572-6027-4AED-A5AD-685EF03AC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BBF0997-3D2F-4729-835D-A93F5111A1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0390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92BEDDE-0D50-42C0-BB0B-B7102DD8E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CB05060-B8DA-4FE7-83A9-7A9E4AA534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147183B-CDC6-47E0-ACE2-5ED1A6DC4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6D9C830-F8D8-45E0-B0E2-297FAF476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9D05FB5-BF2C-4B0A-9779-1CB2E474E6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172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492D13E-2690-486E-9A12-A4290CA73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9D5B38C-C55F-4B4A-B81E-E12E8C2CE5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1D0765-3778-445D-9B2B-E7499FC9B8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04CD759-6A47-4019-8F5F-09660CA63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100380-C7E5-421E-A031-4E5B9B901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5194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BD82CF-35DA-4A19-B860-7FCF7072D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2DA57A7-210D-4A7C-B71D-5A85F797B0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E37A5C7-C881-4BFA-8503-3BB8EB9E90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69B1FBB-FB89-462F-9C43-398C7EBFA4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5E39A50-5DD0-490B-9BDB-747F3EBC4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A0C7ED8-9D02-491D-B22C-479C5F2CF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48363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2C493E-E781-4373-9E6D-1B78E672A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669F7D6-6935-45C8-B0DC-BC7198B680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7DC0F9A-F9A2-4828-9527-D747EFFF5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46E3A02-32B6-4FDC-BAC0-6D9EC105F3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1C8F41A-A4D0-40AA-8ADD-D00D7C6C25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361E0DEC-335B-4EB8-8816-4956C505C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818635A-5527-4577-A127-8B3F0810D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EDE10A2-92F0-45B1-A4C7-923F4EA72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5711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BE4921E-E616-4BF6-9788-D557747E1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2B9A16EE-E764-4EBB-AA25-FEA627874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408A38C-B570-403B-8175-C11C37801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A56608B-071B-4BC8-82DC-96820FBE2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727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518BA24-CF5A-4B62-AD7A-818B5E122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5A00E76-6936-400D-BA4A-F66E18857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CEF7E85-1C71-4AC4-AFD5-FD149AF556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3216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320FE0-8DBF-442F-AA60-8A066BFF9F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BE882C4-0BDE-4288-B27F-BC07270B3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5AD03C4-D8DF-43C3-81E9-A6FFA7EF2C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B8D86A4-F8B3-493A-9838-B9B70ED24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3BD11BE-DC54-4A70-9700-319FD75A7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F96A36C-97F3-40A4-A05C-32012D7A3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6079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F529AA-9AFC-48C7-B01D-179F2523D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F065C53-E948-4227-AD5C-C639BB8F7D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4A7946-1613-434C-A034-93657CE5BA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CDC4601-0CED-48FF-BFB7-08D85B61F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5AE0545-0073-4E3D-A0BE-8EBF50B68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472A35-E982-426D-83ED-97CAD51CD2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1482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D674985-DE67-4274-9FE8-FDDAD42F8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03198F-4E12-4DDB-98B7-5048A5E3B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06FC6E1-AD38-4915-93DD-5A29140CFE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7D22C-AA14-4E5A-8073-021B38DA9D4E}" type="datetimeFigureOut">
              <a:rPr kumimoji="1" lang="ja-JP" altLang="en-US" smtClean="0"/>
              <a:t>2024/11/8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CE0ED6D-B82A-4FE3-9A5C-D54FF22870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50A3AF1-88E4-492D-B986-B28C684B89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9491D-ADEA-4BEC-A74A-955ECB789F7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16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字幕 2">
            <a:extLst>
              <a:ext uri="{FF2B5EF4-FFF2-40B4-BE49-F238E27FC236}">
                <a16:creationId xmlns:a16="http://schemas.microsoft.com/office/drawing/2014/main" id="{0F37AC40-E679-4755-80E1-2505AE8E45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01145" y="3799224"/>
            <a:ext cx="4929391" cy="629787"/>
          </a:xfrm>
        </p:spPr>
        <p:txBody>
          <a:bodyPr anchor="ctr">
            <a:normAutofit/>
          </a:bodyPr>
          <a:lstStyle/>
          <a:p>
            <a:pPr algn="l"/>
            <a:r>
              <a:rPr kumimoji="1" lang="ja-JP" altLang="en-US" sz="16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できるシステム株式会社</a:t>
            </a:r>
            <a:r>
              <a:rPr kumimoji="1" lang="en-US" altLang="ja-JP" sz="16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16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人事部：村田美月</a:t>
            </a:r>
            <a:endParaRPr kumimoji="1" lang="ja-JP" altLang="en-US" sz="16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934C8AB6-B40D-4155-8949-EF5C279F390C}"/>
              </a:ext>
            </a:extLst>
          </p:cNvPr>
          <p:cNvSpPr txBox="1">
            <a:spLocks/>
          </p:cNvSpPr>
          <p:nvPr/>
        </p:nvSpPr>
        <p:spPr>
          <a:xfrm>
            <a:off x="1001145" y="2087374"/>
            <a:ext cx="5094851" cy="10627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ts val="4000"/>
              </a:lnSpc>
            </a:pPr>
            <a:r>
              <a:rPr lang="ja-JP" altLang="en-US" sz="51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会社説明会資料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9729C917-7CD4-48F4-96CE-A2DC21A2BDD0}"/>
              </a:ext>
            </a:extLst>
          </p:cNvPr>
          <p:cNvSpPr/>
          <p:nvPr/>
        </p:nvSpPr>
        <p:spPr>
          <a:xfrm>
            <a:off x="1001145" y="1856451"/>
            <a:ext cx="4836020" cy="91440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94E6440-9D7C-4307-93CE-FBA7818FB66E}"/>
              </a:ext>
            </a:extLst>
          </p:cNvPr>
          <p:cNvSpPr/>
          <p:nvPr/>
        </p:nvSpPr>
        <p:spPr>
          <a:xfrm>
            <a:off x="1001145" y="4571917"/>
            <a:ext cx="4836020" cy="91440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0B0436C-C7CB-48F8-8E39-C3DEFB8E2E11}"/>
              </a:ext>
            </a:extLst>
          </p:cNvPr>
          <p:cNvSpPr/>
          <p:nvPr/>
        </p:nvSpPr>
        <p:spPr>
          <a:xfrm>
            <a:off x="1001145" y="3302127"/>
            <a:ext cx="4836020" cy="389656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spc="300">
                <a:solidFill>
                  <a:schemeClr val="tx1"/>
                </a:solidFill>
              </a:rPr>
              <a:t>2025</a:t>
            </a:r>
            <a:r>
              <a:rPr lang="ja-JP" altLang="en-US" sz="2000" spc="300">
                <a:solidFill>
                  <a:schemeClr val="tx1"/>
                </a:solidFill>
              </a:rPr>
              <a:t>年度</a:t>
            </a:r>
            <a:endParaRPr lang="ja-JP" altLang="en-US" sz="2000" spc="300" dirty="0">
              <a:solidFill>
                <a:schemeClr val="tx1"/>
              </a:solidFill>
            </a:endParaRPr>
          </a:p>
        </p:txBody>
      </p:sp>
      <p:sp>
        <p:nvSpPr>
          <p:cNvPr id="19" name="フリーフォーム: 図形 18">
            <a:extLst>
              <a:ext uri="{FF2B5EF4-FFF2-40B4-BE49-F238E27FC236}">
                <a16:creationId xmlns:a16="http://schemas.microsoft.com/office/drawing/2014/main" id="{E4B617C9-7A63-BADA-9DD2-0648CF3207BB}"/>
              </a:ext>
            </a:extLst>
          </p:cNvPr>
          <p:cNvSpPr/>
          <p:nvPr/>
        </p:nvSpPr>
        <p:spPr>
          <a:xfrm>
            <a:off x="8006415" y="3572436"/>
            <a:ext cx="1390612" cy="1906270"/>
          </a:xfrm>
          <a:custGeom>
            <a:avLst/>
            <a:gdLst>
              <a:gd name="connsiteX0" fmla="*/ 1379150 w 1390612"/>
              <a:gd name="connsiteY0" fmla="*/ 443992 h 1906270"/>
              <a:gd name="connsiteX1" fmla="*/ 1340542 w 1390612"/>
              <a:gd name="connsiteY1" fmla="*/ 313690 h 1906270"/>
              <a:gd name="connsiteX2" fmla="*/ 1210240 w 1390612"/>
              <a:gd name="connsiteY2" fmla="*/ 352298 h 1906270"/>
              <a:gd name="connsiteX3" fmla="*/ 1017200 w 1390612"/>
              <a:gd name="connsiteY3" fmla="*/ 694944 h 1906270"/>
              <a:gd name="connsiteX4" fmla="*/ 1147502 w 1390612"/>
              <a:gd name="connsiteY4" fmla="*/ 178562 h 1906270"/>
              <a:gd name="connsiteX5" fmla="*/ 1075112 w 1390612"/>
              <a:gd name="connsiteY5" fmla="*/ 62738 h 1906270"/>
              <a:gd name="connsiteX6" fmla="*/ 959288 w 1390612"/>
              <a:gd name="connsiteY6" fmla="*/ 135128 h 1906270"/>
              <a:gd name="connsiteX7" fmla="*/ 848290 w 1390612"/>
              <a:gd name="connsiteY7" fmla="*/ 579120 h 1906270"/>
              <a:gd name="connsiteX8" fmla="*/ 848290 w 1390612"/>
              <a:gd name="connsiteY8" fmla="*/ 96520 h 1906270"/>
              <a:gd name="connsiteX9" fmla="*/ 751770 w 1390612"/>
              <a:gd name="connsiteY9" fmla="*/ 0 h 1906270"/>
              <a:gd name="connsiteX10" fmla="*/ 655250 w 1390612"/>
              <a:gd name="connsiteY10" fmla="*/ 96520 h 1906270"/>
              <a:gd name="connsiteX11" fmla="*/ 655250 w 1390612"/>
              <a:gd name="connsiteY11" fmla="*/ 612902 h 1906270"/>
              <a:gd name="connsiteX12" fmla="*/ 544252 w 1390612"/>
              <a:gd name="connsiteY12" fmla="*/ 135128 h 1906270"/>
              <a:gd name="connsiteX13" fmla="*/ 428428 w 1390612"/>
              <a:gd name="connsiteY13" fmla="*/ 62738 h 1906270"/>
              <a:gd name="connsiteX14" fmla="*/ 356038 w 1390612"/>
              <a:gd name="connsiteY14" fmla="*/ 178562 h 1906270"/>
              <a:gd name="connsiteX15" fmla="*/ 491166 w 1390612"/>
              <a:gd name="connsiteY15" fmla="*/ 752856 h 1906270"/>
              <a:gd name="connsiteX16" fmla="*/ 457384 w 1390612"/>
              <a:gd name="connsiteY16" fmla="*/ 945896 h 1906270"/>
              <a:gd name="connsiteX17" fmla="*/ 452558 w 1390612"/>
              <a:gd name="connsiteY17" fmla="*/ 941070 h 1906270"/>
              <a:gd name="connsiteX18" fmla="*/ 114738 w 1390612"/>
              <a:gd name="connsiteY18" fmla="*/ 670814 h 1906270"/>
              <a:gd name="connsiteX19" fmla="*/ 3740 w 1390612"/>
              <a:gd name="connsiteY19" fmla="*/ 733552 h 1906270"/>
              <a:gd name="connsiteX20" fmla="*/ 66478 w 1390612"/>
              <a:gd name="connsiteY20" fmla="*/ 844550 h 1906270"/>
              <a:gd name="connsiteX21" fmla="*/ 249866 w 1390612"/>
              <a:gd name="connsiteY21" fmla="*/ 1047242 h 1906270"/>
              <a:gd name="connsiteX22" fmla="*/ 568382 w 1390612"/>
              <a:gd name="connsiteY22" fmla="*/ 1389888 h 1906270"/>
              <a:gd name="connsiteX23" fmla="*/ 568382 w 1390612"/>
              <a:gd name="connsiteY23" fmla="*/ 1906270 h 1906270"/>
              <a:gd name="connsiteX24" fmla="*/ 993070 w 1390612"/>
              <a:gd name="connsiteY24" fmla="*/ 1906270 h 1906270"/>
              <a:gd name="connsiteX25" fmla="*/ 993070 w 1390612"/>
              <a:gd name="connsiteY25" fmla="*/ 1360932 h 1906270"/>
              <a:gd name="connsiteX26" fmla="*/ 1176458 w 1390612"/>
              <a:gd name="connsiteY26" fmla="*/ 805942 h 1906270"/>
              <a:gd name="connsiteX27" fmla="*/ 1379150 w 1390612"/>
              <a:gd name="connsiteY27" fmla="*/ 443992 h 1906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390612" h="1906270">
                <a:moveTo>
                  <a:pt x="1379150" y="443992"/>
                </a:moveTo>
                <a:cubicBezTo>
                  <a:pt x="1403280" y="395732"/>
                  <a:pt x="1388802" y="337820"/>
                  <a:pt x="1340542" y="313690"/>
                </a:cubicBezTo>
                <a:cubicBezTo>
                  <a:pt x="1292282" y="289560"/>
                  <a:pt x="1234370" y="304038"/>
                  <a:pt x="1210240" y="352298"/>
                </a:cubicBezTo>
                <a:lnTo>
                  <a:pt x="1017200" y="694944"/>
                </a:lnTo>
                <a:lnTo>
                  <a:pt x="1147502" y="178562"/>
                </a:lnTo>
                <a:cubicBezTo>
                  <a:pt x="1161980" y="125476"/>
                  <a:pt x="1128198" y="72390"/>
                  <a:pt x="1075112" y="62738"/>
                </a:cubicBezTo>
                <a:cubicBezTo>
                  <a:pt x="1022026" y="48260"/>
                  <a:pt x="968940" y="82042"/>
                  <a:pt x="959288" y="135128"/>
                </a:cubicBezTo>
                <a:lnTo>
                  <a:pt x="848290" y="579120"/>
                </a:lnTo>
                <a:lnTo>
                  <a:pt x="848290" y="96520"/>
                </a:lnTo>
                <a:cubicBezTo>
                  <a:pt x="848290" y="43434"/>
                  <a:pt x="804856" y="0"/>
                  <a:pt x="751770" y="0"/>
                </a:cubicBezTo>
                <a:cubicBezTo>
                  <a:pt x="698684" y="0"/>
                  <a:pt x="655250" y="43434"/>
                  <a:pt x="655250" y="96520"/>
                </a:cubicBezTo>
                <a:lnTo>
                  <a:pt x="655250" y="612902"/>
                </a:lnTo>
                <a:lnTo>
                  <a:pt x="544252" y="135128"/>
                </a:lnTo>
                <a:cubicBezTo>
                  <a:pt x="534600" y="82042"/>
                  <a:pt x="481514" y="53086"/>
                  <a:pt x="428428" y="62738"/>
                </a:cubicBezTo>
                <a:cubicBezTo>
                  <a:pt x="375342" y="72390"/>
                  <a:pt x="346386" y="125476"/>
                  <a:pt x="356038" y="178562"/>
                </a:cubicBezTo>
                <a:lnTo>
                  <a:pt x="491166" y="752856"/>
                </a:lnTo>
                <a:cubicBezTo>
                  <a:pt x="486340" y="820420"/>
                  <a:pt x="471862" y="887984"/>
                  <a:pt x="457384" y="945896"/>
                </a:cubicBezTo>
                <a:cubicBezTo>
                  <a:pt x="457384" y="945896"/>
                  <a:pt x="457384" y="941070"/>
                  <a:pt x="452558" y="941070"/>
                </a:cubicBezTo>
                <a:cubicBezTo>
                  <a:pt x="370516" y="815594"/>
                  <a:pt x="240214" y="704596"/>
                  <a:pt x="114738" y="670814"/>
                </a:cubicBezTo>
                <a:cubicBezTo>
                  <a:pt x="66478" y="656336"/>
                  <a:pt x="18218" y="685292"/>
                  <a:pt x="3740" y="733552"/>
                </a:cubicBezTo>
                <a:cubicBezTo>
                  <a:pt x="-10738" y="781812"/>
                  <a:pt x="18218" y="830072"/>
                  <a:pt x="66478" y="844550"/>
                </a:cubicBezTo>
                <a:cubicBezTo>
                  <a:pt x="129216" y="859028"/>
                  <a:pt x="187128" y="950722"/>
                  <a:pt x="249866" y="1047242"/>
                </a:cubicBezTo>
                <a:cubicBezTo>
                  <a:pt x="327082" y="1167892"/>
                  <a:pt x="423602" y="1307846"/>
                  <a:pt x="568382" y="1389888"/>
                </a:cubicBezTo>
                <a:lnTo>
                  <a:pt x="568382" y="1906270"/>
                </a:lnTo>
                <a:lnTo>
                  <a:pt x="993070" y="1906270"/>
                </a:lnTo>
                <a:lnTo>
                  <a:pt x="993070" y="1360932"/>
                </a:lnTo>
                <a:cubicBezTo>
                  <a:pt x="1152328" y="1278890"/>
                  <a:pt x="1171632" y="936244"/>
                  <a:pt x="1176458" y="805942"/>
                </a:cubicBezTo>
                <a:lnTo>
                  <a:pt x="1379150" y="443992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4822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0" name="フリーフォーム: 図形 19">
            <a:extLst>
              <a:ext uri="{FF2B5EF4-FFF2-40B4-BE49-F238E27FC236}">
                <a16:creationId xmlns:a16="http://schemas.microsoft.com/office/drawing/2014/main" id="{256AE39B-BE00-C7BD-D3B8-0F20C847F78F}"/>
              </a:ext>
            </a:extLst>
          </p:cNvPr>
          <p:cNvSpPr/>
          <p:nvPr/>
        </p:nvSpPr>
        <p:spPr>
          <a:xfrm>
            <a:off x="6432053" y="2981815"/>
            <a:ext cx="1861724" cy="1430345"/>
          </a:xfrm>
          <a:custGeom>
            <a:avLst/>
            <a:gdLst>
              <a:gd name="connsiteX0" fmla="*/ 1249934 w 1861724"/>
              <a:gd name="connsiteY0" fmla="*/ 1073221 h 1430345"/>
              <a:gd name="connsiteX1" fmla="*/ 1669796 w 1861724"/>
              <a:gd name="connsiteY1" fmla="*/ 1078047 h 1430345"/>
              <a:gd name="connsiteX2" fmla="*/ 1669796 w 1861724"/>
              <a:gd name="connsiteY2" fmla="*/ 1078047 h 1430345"/>
              <a:gd name="connsiteX3" fmla="*/ 1766316 w 1861724"/>
              <a:gd name="connsiteY3" fmla="*/ 981527 h 1430345"/>
              <a:gd name="connsiteX4" fmla="*/ 1669796 w 1861724"/>
              <a:gd name="connsiteY4" fmla="*/ 885007 h 1430345"/>
              <a:gd name="connsiteX5" fmla="*/ 1278890 w 1861724"/>
              <a:gd name="connsiteY5" fmla="*/ 880181 h 1430345"/>
              <a:gd name="connsiteX6" fmla="*/ 1790446 w 1861724"/>
              <a:gd name="connsiteY6" fmla="*/ 749879 h 1430345"/>
              <a:gd name="connsiteX7" fmla="*/ 1858010 w 1861724"/>
              <a:gd name="connsiteY7" fmla="*/ 634055 h 1430345"/>
              <a:gd name="connsiteX8" fmla="*/ 1742186 w 1861724"/>
              <a:gd name="connsiteY8" fmla="*/ 566491 h 1430345"/>
              <a:gd name="connsiteX9" fmla="*/ 1298194 w 1861724"/>
              <a:gd name="connsiteY9" fmla="*/ 682315 h 1430345"/>
              <a:gd name="connsiteX10" fmla="*/ 1722882 w 1861724"/>
              <a:gd name="connsiteY10" fmla="*/ 450667 h 1430345"/>
              <a:gd name="connsiteX11" fmla="*/ 1761490 w 1861724"/>
              <a:gd name="connsiteY11" fmla="*/ 320365 h 1430345"/>
              <a:gd name="connsiteX12" fmla="*/ 1631188 w 1861724"/>
              <a:gd name="connsiteY12" fmla="*/ 281757 h 1430345"/>
              <a:gd name="connsiteX13" fmla="*/ 1177544 w 1861724"/>
              <a:gd name="connsiteY13" fmla="*/ 523057 h 1430345"/>
              <a:gd name="connsiteX14" fmla="*/ 1544320 w 1861724"/>
              <a:gd name="connsiteY14" fmla="*/ 199715 h 1430345"/>
              <a:gd name="connsiteX15" fmla="*/ 1553972 w 1861724"/>
              <a:gd name="connsiteY15" fmla="*/ 64587 h 1430345"/>
              <a:gd name="connsiteX16" fmla="*/ 1418844 w 1861724"/>
              <a:gd name="connsiteY16" fmla="*/ 54935 h 1430345"/>
              <a:gd name="connsiteX17" fmla="*/ 974852 w 1861724"/>
              <a:gd name="connsiteY17" fmla="*/ 441015 h 1430345"/>
              <a:gd name="connsiteX18" fmla="*/ 786638 w 1861724"/>
              <a:gd name="connsiteY18" fmla="*/ 498927 h 1430345"/>
              <a:gd name="connsiteX19" fmla="*/ 791464 w 1861724"/>
              <a:gd name="connsiteY19" fmla="*/ 494101 h 1430345"/>
              <a:gd name="connsiteX20" fmla="*/ 868680 w 1861724"/>
              <a:gd name="connsiteY20" fmla="*/ 69413 h 1430345"/>
              <a:gd name="connsiteX21" fmla="*/ 757682 w 1861724"/>
              <a:gd name="connsiteY21" fmla="*/ 1849 h 1430345"/>
              <a:gd name="connsiteX22" fmla="*/ 690118 w 1861724"/>
              <a:gd name="connsiteY22" fmla="*/ 112847 h 1430345"/>
              <a:gd name="connsiteX23" fmla="*/ 603250 w 1861724"/>
              <a:gd name="connsiteY23" fmla="*/ 368625 h 1430345"/>
              <a:gd name="connsiteX24" fmla="*/ 453644 w 1861724"/>
              <a:gd name="connsiteY24" fmla="*/ 812617 h 1430345"/>
              <a:gd name="connsiteX25" fmla="*/ 0 w 1861724"/>
              <a:gd name="connsiteY25" fmla="*/ 1058743 h 1430345"/>
              <a:gd name="connsiteX26" fmla="*/ 202692 w 1861724"/>
              <a:gd name="connsiteY26" fmla="*/ 1430345 h 1430345"/>
              <a:gd name="connsiteX27" fmla="*/ 680466 w 1861724"/>
              <a:gd name="connsiteY27" fmla="*/ 1174567 h 1430345"/>
              <a:gd name="connsiteX28" fmla="*/ 1249934 w 1861724"/>
              <a:gd name="connsiteY28" fmla="*/ 1073221 h 1430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861724" h="1430345">
                <a:moveTo>
                  <a:pt x="1249934" y="1073221"/>
                </a:moveTo>
                <a:lnTo>
                  <a:pt x="1669796" y="1078047"/>
                </a:lnTo>
                <a:cubicBezTo>
                  <a:pt x="1669796" y="1078047"/>
                  <a:pt x="1669796" y="1078047"/>
                  <a:pt x="1669796" y="1078047"/>
                </a:cubicBezTo>
                <a:cubicBezTo>
                  <a:pt x="1722882" y="1078047"/>
                  <a:pt x="1766316" y="1034613"/>
                  <a:pt x="1766316" y="981527"/>
                </a:cubicBezTo>
                <a:cubicBezTo>
                  <a:pt x="1766316" y="928441"/>
                  <a:pt x="1722882" y="885007"/>
                  <a:pt x="1669796" y="885007"/>
                </a:cubicBezTo>
                <a:lnTo>
                  <a:pt x="1278890" y="880181"/>
                </a:lnTo>
                <a:lnTo>
                  <a:pt x="1790446" y="749879"/>
                </a:lnTo>
                <a:cubicBezTo>
                  <a:pt x="1843532" y="735401"/>
                  <a:pt x="1872488" y="682315"/>
                  <a:pt x="1858010" y="634055"/>
                </a:cubicBezTo>
                <a:cubicBezTo>
                  <a:pt x="1843532" y="580969"/>
                  <a:pt x="1790446" y="552013"/>
                  <a:pt x="1742186" y="566491"/>
                </a:cubicBezTo>
                <a:lnTo>
                  <a:pt x="1298194" y="682315"/>
                </a:lnTo>
                <a:lnTo>
                  <a:pt x="1722882" y="450667"/>
                </a:lnTo>
                <a:cubicBezTo>
                  <a:pt x="1771142" y="426537"/>
                  <a:pt x="1785620" y="368625"/>
                  <a:pt x="1761490" y="320365"/>
                </a:cubicBezTo>
                <a:cubicBezTo>
                  <a:pt x="1737360" y="272105"/>
                  <a:pt x="1679448" y="257627"/>
                  <a:pt x="1631188" y="281757"/>
                </a:cubicBezTo>
                <a:lnTo>
                  <a:pt x="1177544" y="523057"/>
                </a:lnTo>
                <a:lnTo>
                  <a:pt x="1544320" y="199715"/>
                </a:lnTo>
                <a:cubicBezTo>
                  <a:pt x="1582928" y="165933"/>
                  <a:pt x="1587754" y="103195"/>
                  <a:pt x="1553972" y="64587"/>
                </a:cubicBezTo>
                <a:cubicBezTo>
                  <a:pt x="1520190" y="25979"/>
                  <a:pt x="1457452" y="21153"/>
                  <a:pt x="1418844" y="54935"/>
                </a:cubicBezTo>
                <a:lnTo>
                  <a:pt x="974852" y="441015"/>
                </a:lnTo>
                <a:cubicBezTo>
                  <a:pt x="912114" y="469971"/>
                  <a:pt x="849376" y="489275"/>
                  <a:pt x="786638" y="498927"/>
                </a:cubicBezTo>
                <a:cubicBezTo>
                  <a:pt x="786638" y="498927"/>
                  <a:pt x="786638" y="494101"/>
                  <a:pt x="791464" y="494101"/>
                </a:cubicBezTo>
                <a:cubicBezTo>
                  <a:pt x="863854" y="358973"/>
                  <a:pt x="897636" y="194889"/>
                  <a:pt x="868680" y="69413"/>
                </a:cubicBezTo>
                <a:cubicBezTo>
                  <a:pt x="859028" y="21153"/>
                  <a:pt x="805942" y="-7803"/>
                  <a:pt x="757682" y="1849"/>
                </a:cubicBezTo>
                <a:cubicBezTo>
                  <a:pt x="709422" y="11501"/>
                  <a:pt x="680466" y="64587"/>
                  <a:pt x="690118" y="112847"/>
                </a:cubicBezTo>
                <a:cubicBezTo>
                  <a:pt x="704596" y="175585"/>
                  <a:pt x="656336" y="267279"/>
                  <a:pt x="603250" y="368625"/>
                </a:cubicBezTo>
                <a:cubicBezTo>
                  <a:pt x="535686" y="494101"/>
                  <a:pt x="458470" y="643707"/>
                  <a:pt x="453644" y="812617"/>
                </a:cubicBezTo>
                <a:lnTo>
                  <a:pt x="0" y="1058743"/>
                </a:lnTo>
                <a:lnTo>
                  <a:pt x="202692" y="1430345"/>
                </a:lnTo>
                <a:lnTo>
                  <a:pt x="680466" y="1174567"/>
                </a:lnTo>
                <a:cubicBezTo>
                  <a:pt x="825246" y="1275913"/>
                  <a:pt x="1134110" y="1131133"/>
                  <a:pt x="1249934" y="1073221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 w="4822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1" name="フリーフォーム: 図形 20">
            <a:extLst>
              <a:ext uri="{FF2B5EF4-FFF2-40B4-BE49-F238E27FC236}">
                <a16:creationId xmlns:a16="http://schemas.microsoft.com/office/drawing/2014/main" id="{2DCFEC30-F56F-96B9-B4CC-79BB6657B53C}"/>
              </a:ext>
            </a:extLst>
          </p:cNvPr>
          <p:cNvSpPr/>
          <p:nvPr/>
        </p:nvSpPr>
        <p:spPr>
          <a:xfrm>
            <a:off x="7131823" y="1270435"/>
            <a:ext cx="1691173" cy="1693925"/>
          </a:xfrm>
          <a:custGeom>
            <a:avLst/>
            <a:gdLst>
              <a:gd name="connsiteX0" fmla="*/ 603250 w 1691173"/>
              <a:gd name="connsiteY0" fmla="*/ 1211326 h 1693925"/>
              <a:gd name="connsiteX1" fmla="*/ 704596 w 1691173"/>
              <a:gd name="connsiteY1" fmla="*/ 1616710 h 1693925"/>
              <a:gd name="connsiteX2" fmla="*/ 796290 w 1691173"/>
              <a:gd name="connsiteY2" fmla="*/ 1689100 h 1693925"/>
              <a:gd name="connsiteX3" fmla="*/ 820420 w 1691173"/>
              <a:gd name="connsiteY3" fmla="*/ 1684274 h 1693925"/>
              <a:gd name="connsiteX4" fmla="*/ 892810 w 1691173"/>
              <a:gd name="connsiteY4" fmla="*/ 1568450 h 1693925"/>
              <a:gd name="connsiteX5" fmla="*/ 801116 w 1691173"/>
              <a:gd name="connsiteY5" fmla="*/ 1187196 h 1693925"/>
              <a:gd name="connsiteX6" fmla="*/ 1056894 w 1691173"/>
              <a:gd name="connsiteY6" fmla="*/ 1645666 h 1693925"/>
              <a:gd name="connsiteX7" fmla="*/ 1143762 w 1691173"/>
              <a:gd name="connsiteY7" fmla="*/ 1693926 h 1693925"/>
              <a:gd name="connsiteX8" fmla="*/ 1192022 w 1691173"/>
              <a:gd name="connsiteY8" fmla="*/ 1679448 h 1693925"/>
              <a:gd name="connsiteX9" fmla="*/ 1230630 w 1691173"/>
              <a:gd name="connsiteY9" fmla="*/ 1549146 h 1693925"/>
              <a:gd name="connsiteX10" fmla="*/ 1008634 w 1691173"/>
              <a:gd name="connsiteY10" fmla="*/ 1148588 h 1693925"/>
              <a:gd name="connsiteX11" fmla="*/ 1336802 w 1691173"/>
              <a:gd name="connsiteY11" fmla="*/ 1500886 h 1693925"/>
              <a:gd name="connsiteX12" fmla="*/ 1409192 w 1691173"/>
              <a:gd name="connsiteY12" fmla="*/ 1529842 h 1693925"/>
              <a:gd name="connsiteX13" fmla="*/ 1476756 w 1691173"/>
              <a:gd name="connsiteY13" fmla="*/ 1505712 h 1693925"/>
              <a:gd name="connsiteX14" fmla="*/ 1481582 w 1691173"/>
              <a:gd name="connsiteY14" fmla="*/ 1370584 h 1693925"/>
              <a:gd name="connsiteX15" fmla="*/ 1129284 w 1691173"/>
              <a:gd name="connsiteY15" fmla="*/ 994156 h 1693925"/>
              <a:gd name="connsiteX16" fmla="*/ 1539494 w 1691173"/>
              <a:gd name="connsiteY16" fmla="*/ 1269238 h 1693925"/>
              <a:gd name="connsiteX17" fmla="*/ 1592580 w 1691173"/>
              <a:gd name="connsiteY17" fmla="*/ 1283716 h 1693925"/>
              <a:gd name="connsiteX18" fmla="*/ 1674622 w 1691173"/>
              <a:gd name="connsiteY18" fmla="*/ 1240282 h 1693925"/>
              <a:gd name="connsiteX19" fmla="*/ 1650492 w 1691173"/>
              <a:gd name="connsiteY19" fmla="*/ 1105154 h 1693925"/>
              <a:gd name="connsiteX20" fmla="*/ 1158240 w 1691173"/>
              <a:gd name="connsiteY20" fmla="*/ 776986 h 1693925"/>
              <a:gd name="connsiteX21" fmla="*/ 1052068 w 1691173"/>
              <a:gd name="connsiteY21" fmla="*/ 612902 h 1693925"/>
              <a:gd name="connsiteX22" fmla="*/ 1056894 w 1691173"/>
              <a:gd name="connsiteY22" fmla="*/ 612902 h 1693925"/>
              <a:gd name="connsiteX23" fmla="*/ 1486408 w 1691173"/>
              <a:gd name="connsiteY23" fmla="*/ 579120 h 1693925"/>
              <a:gd name="connsiteX24" fmla="*/ 1520190 w 1691173"/>
              <a:gd name="connsiteY24" fmla="*/ 458470 h 1693925"/>
              <a:gd name="connsiteX25" fmla="*/ 1399540 w 1691173"/>
              <a:gd name="connsiteY25" fmla="*/ 424688 h 1693925"/>
              <a:gd name="connsiteX26" fmla="*/ 1129284 w 1691173"/>
              <a:gd name="connsiteY26" fmla="*/ 405384 h 1693925"/>
              <a:gd name="connsiteX27" fmla="*/ 661162 w 1691173"/>
              <a:gd name="connsiteY27" fmla="*/ 376428 h 1693925"/>
              <a:gd name="connsiteX28" fmla="*/ 308864 w 1691173"/>
              <a:gd name="connsiteY28" fmla="*/ 0 h 1693925"/>
              <a:gd name="connsiteX29" fmla="*/ 0 w 1691173"/>
              <a:gd name="connsiteY29" fmla="*/ 289560 h 1693925"/>
              <a:gd name="connsiteX30" fmla="*/ 371602 w 1691173"/>
              <a:gd name="connsiteY30" fmla="*/ 685292 h 1693925"/>
              <a:gd name="connsiteX31" fmla="*/ 603250 w 1691173"/>
              <a:gd name="connsiteY31" fmla="*/ 1211326 h 1693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691173" h="1693925">
                <a:moveTo>
                  <a:pt x="603250" y="1211326"/>
                </a:moveTo>
                <a:lnTo>
                  <a:pt x="704596" y="1616710"/>
                </a:lnTo>
                <a:cubicBezTo>
                  <a:pt x="714248" y="1660144"/>
                  <a:pt x="752856" y="1689100"/>
                  <a:pt x="796290" y="1689100"/>
                </a:cubicBezTo>
                <a:cubicBezTo>
                  <a:pt x="805942" y="1689100"/>
                  <a:pt x="810768" y="1689100"/>
                  <a:pt x="820420" y="1684274"/>
                </a:cubicBezTo>
                <a:cubicBezTo>
                  <a:pt x="873506" y="1669796"/>
                  <a:pt x="902462" y="1621536"/>
                  <a:pt x="892810" y="1568450"/>
                </a:cubicBezTo>
                <a:lnTo>
                  <a:pt x="801116" y="1187196"/>
                </a:lnTo>
                <a:lnTo>
                  <a:pt x="1056894" y="1645666"/>
                </a:lnTo>
                <a:cubicBezTo>
                  <a:pt x="1076198" y="1679448"/>
                  <a:pt x="1105154" y="1693926"/>
                  <a:pt x="1143762" y="1693926"/>
                </a:cubicBezTo>
                <a:cubicBezTo>
                  <a:pt x="1158240" y="1693926"/>
                  <a:pt x="1177544" y="1689100"/>
                  <a:pt x="1192022" y="1679448"/>
                </a:cubicBezTo>
                <a:cubicBezTo>
                  <a:pt x="1240282" y="1655318"/>
                  <a:pt x="1254760" y="1592580"/>
                  <a:pt x="1230630" y="1549146"/>
                </a:cubicBezTo>
                <a:lnTo>
                  <a:pt x="1008634" y="1148588"/>
                </a:lnTo>
                <a:lnTo>
                  <a:pt x="1336802" y="1500886"/>
                </a:lnTo>
                <a:cubicBezTo>
                  <a:pt x="1356106" y="1520190"/>
                  <a:pt x="1380236" y="1529842"/>
                  <a:pt x="1409192" y="1529842"/>
                </a:cubicBezTo>
                <a:cubicBezTo>
                  <a:pt x="1433322" y="1529842"/>
                  <a:pt x="1457452" y="1520190"/>
                  <a:pt x="1476756" y="1505712"/>
                </a:cubicBezTo>
                <a:cubicBezTo>
                  <a:pt x="1515364" y="1467104"/>
                  <a:pt x="1515364" y="1409192"/>
                  <a:pt x="1481582" y="1370584"/>
                </a:cubicBezTo>
                <a:lnTo>
                  <a:pt x="1129284" y="994156"/>
                </a:lnTo>
                <a:lnTo>
                  <a:pt x="1539494" y="1269238"/>
                </a:lnTo>
                <a:cubicBezTo>
                  <a:pt x="1553972" y="1278890"/>
                  <a:pt x="1573276" y="1283716"/>
                  <a:pt x="1592580" y="1283716"/>
                </a:cubicBezTo>
                <a:cubicBezTo>
                  <a:pt x="1621536" y="1283716"/>
                  <a:pt x="1655318" y="1269238"/>
                  <a:pt x="1674622" y="1240282"/>
                </a:cubicBezTo>
                <a:cubicBezTo>
                  <a:pt x="1703578" y="1196848"/>
                  <a:pt x="1693926" y="1134110"/>
                  <a:pt x="1650492" y="1105154"/>
                </a:cubicBezTo>
                <a:lnTo>
                  <a:pt x="1158240" y="776986"/>
                </a:lnTo>
                <a:cubicBezTo>
                  <a:pt x="1114806" y="723900"/>
                  <a:pt x="1081024" y="665988"/>
                  <a:pt x="1052068" y="612902"/>
                </a:cubicBezTo>
                <a:cubicBezTo>
                  <a:pt x="1052068" y="612902"/>
                  <a:pt x="1056894" y="612902"/>
                  <a:pt x="1056894" y="612902"/>
                </a:cubicBezTo>
                <a:cubicBezTo>
                  <a:pt x="1201674" y="646684"/>
                  <a:pt x="1370584" y="641858"/>
                  <a:pt x="1486408" y="579120"/>
                </a:cubicBezTo>
                <a:cubicBezTo>
                  <a:pt x="1529842" y="554990"/>
                  <a:pt x="1544320" y="501904"/>
                  <a:pt x="1520190" y="458470"/>
                </a:cubicBezTo>
                <a:cubicBezTo>
                  <a:pt x="1496060" y="415036"/>
                  <a:pt x="1442974" y="400558"/>
                  <a:pt x="1399540" y="424688"/>
                </a:cubicBezTo>
                <a:cubicBezTo>
                  <a:pt x="1346454" y="453644"/>
                  <a:pt x="1240282" y="429514"/>
                  <a:pt x="1129284" y="405384"/>
                </a:cubicBezTo>
                <a:cubicBezTo>
                  <a:pt x="989330" y="371602"/>
                  <a:pt x="825246" y="332994"/>
                  <a:pt x="661162" y="376428"/>
                </a:cubicBezTo>
                <a:lnTo>
                  <a:pt x="308864" y="0"/>
                </a:lnTo>
                <a:lnTo>
                  <a:pt x="0" y="289560"/>
                </a:lnTo>
                <a:lnTo>
                  <a:pt x="371602" y="685292"/>
                </a:lnTo>
                <a:cubicBezTo>
                  <a:pt x="294386" y="854202"/>
                  <a:pt x="511556" y="1119632"/>
                  <a:pt x="603250" y="1211326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4822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2" name="フリーフォーム: 図形 21">
            <a:extLst>
              <a:ext uri="{FF2B5EF4-FFF2-40B4-BE49-F238E27FC236}">
                <a16:creationId xmlns:a16="http://schemas.microsoft.com/office/drawing/2014/main" id="{98A80AB4-60D8-D4A5-074E-BE05EA0C2057}"/>
              </a:ext>
            </a:extLst>
          </p:cNvPr>
          <p:cNvSpPr/>
          <p:nvPr/>
        </p:nvSpPr>
        <p:spPr>
          <a:xfrm>
            <a:off x="9233885" y="2952898"/>
            <a:ext cx="1676695" cy="1715040"/>
          </a:xfrm>
          <a:custGeom>
            <a:avLst/>
            <a:gdLst>
              <a:gd name="connsiteX0" fmla="*/ 1676696 w 1676695"/>
              <a:gd name="connsiteY0" fmla="*/ 1425481 h 1715040"/>
              <a:gd name="connsiteX1" fmla="*/ 1309920 w 1676695"/>
              <a:gd name="connsiteY1" fmla="*/ 1024923 h 1715040"/>
              <a:gd name="connsiteX2" fmla="*/ 1068620 w 1676695"/>
              <a:gd name="connsiteY2" fmla="*/ 494063 h 1715040"/>
              <a:gd name="connsiteX3" fmla="*/ 972100 w 1676695"/>
              <a:gd name="connsiteY3" fmla="*/ 88679 h 1715040"/>
              <a:gd name="connsiteX4" fmla="*/ 856276 w 1676695"/>
              <a:gd name="connsiteY4" fmla="*/ 16289 h 1715040"/>
              <a:gd name="connsiteX5" fmla="*/ 783886 w 1676695"/>
              <a:gd name="connsiteY5" fmla="*/ 132113 h 1715040"/>
              <a:gd name="connsiteX6" fmla="*/ 875580 w 1676695"/>
              <a:gd name="connsiteY6" fmla="*/ 513367 h 1715040"/>
              <a:gd name="connsiteX7" fmla="*/ 619802 w 1676695"/>
              <a:gd name="connsiteY7" fmla="*/ 50071 h 1715040"/>
              <a:gd name="connsiteX8" fmla="*/ 489500 w 1676695"/>
              <a:gd name="connsiteY8" fmla="*/ 11463 h 1715040"/>
              <a:gd name="connsiteX9" fmla="*/ 450892 w 1676695"/>
              <a:gd name="connsiteY9" fmla="*/ 141765 h 1715040"/>
              <a:gd name="connsiteX10" fmla="*/ 672888 w 1676695"/>
              <a:gd name="connsiteY10" fmla="*/ 547149 h 1715040"/>
              <a:gd name="connsiteX11" fmla="*/ 344720 w 1676695"/>
              <a:gd name="connsiteY11" fmla="*/ 194851 h 1715040"/>
              <a:gd name="connsiteX12" fmla="*/ 209592 w 1676695"/>
              <a:gd name="connsiteY12" fmla="*/ 190025 h 1715040"/>
              <a:gd name="connsiteX13" fmla="*/ 204766 w 1676695"/>
              <a:gd name="connsiteY13" fmla="*/ 325153 h 1715040"/>
              <a:gd name="connsiteX14" fmla="*/ 557064 w 1676695"/>
              <a:gd name="connsiteY14" fmla="*/ 706407 h 1715040"/>
              <a:gd name="connsiteX15" fmla="*/ 151680 w 1676695"/>
              <a:gd name="connsiteY15" fmla="*/ 431325 h 1715040"/>
              <a:gd name="connsiteX16" fmla="*/ 16552 w 1676695"/>
              <a:gd name="connsiteY16" fmla="*/ 455455 h 1715040"/>
              <a:gd name="connsiteX17" fmla="*/ 40682 w 1676695"/>
              <a:gd name="connsiteY17" fmla="*/ 590583 h 1715040"/>
              <a:gd name="connsiteX18" fmla="*/ 528108 w 1676695"/>
              <a:gd name="connsiteY18" fmla="*/ 923577 h 1715040"/>
              <a:gd name="connsiteX19" fmla="*/ 634280 w 1676695"/>
              <a:gd name="connsiteY19" fmla="*/ 1087661 h 1715040"/>
              <a:gd name="connsiteX20" fmla="*/ 629454 w 1676695"/>
              <a:gd name="connsiteY20" fmla="*/ 1087661 h 1715040"/>
              <a:gd name="connsiteX21" fmla="*/ 199940 w 1676695"/>
              <a:gd name="connsiteY21" fmla="*/ 1121443 h 1715040"/>
              <a:gd name="connsiteX22" fmla="*/ 161332 w 1676695"/>
              <a:gd name="connsiteY22" fmla="*/ 1242093 h 1715040"/>
              <a:gd name="connsiteX23" fmla="*/ 281982 w 1676695"/>
              <a:gd name="connsiteY23" fmla="*/ 1280701 h 1715040"/>
              <a:gd name="connsiteX24" fmla="*/ 552238 w 1676695"/>
              <a:gd name="connsiteY24" fmla="*/ 1304831 h 1715040"/>
              <a:gd name="connsiteX25" fmla="*/ 1020360 w 1676695"/>
              <a:gd name="connsiteY25" fmla="*/ 1338613 h 1715040"/>
              <a:gd name="connsiteX26" fmla="*/ 1367832 w 1676695"/>
              <a:gd name="connsiteY26" fmla="*/ 1715041 h 1715040"/>
              <a:gd name="connsiteX27" fmla="*/ 1676696 w 1676695"/>
              <a:gd name="connsiteY27" fmla="*/ 1425481 h 1715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676695" h="1715040">
                <a:moveTo>
                  <a:pt x="1676696" y="1425481"/>
                </a:moveTo>
                <a:lnTo>
                  <a:pt x="1309920" y="1024923"/>
                </a:lnTo>
                <a:cubicBezTo>
                  <a:pt x="1372658" y="856013"/>
                  <a:pt x="1155488" y="590583"/>
                  <a:pt x="1068620" y="494063"/>
                </a:cubicBezTo>
                <a:lnTo>
                  <a:pt x="972100" y="88679"/>
                </a:lnTo>
                <a:cubicBezTo>
                  <a:pt x="957622" y="35593"/>
                  <a:pt x="909362" y="6637"/>
                  <a:pt x="856276" y="16289"/>
                </a:cubicBezTo>
                <a:cubicBezTo>
                  <a:pt x="803190" y="30767"/>
                  <a:pt x="774234" y="79027"/>
                  <a:pt x="783886" y="132113"/>
                </a:cubicBezTo>
                <a:lnTo>
                  <a:pt x="875580" y="513367"/>
                </a:lnTo>
                <a:lnTo>
                  <a:pt x="619802" y="50071"/>
                </a:lnTo>
                <a:cubicBezTo>
                  <a:pt x="595672" y="1811"/>
                  <a:pt x="537760" y="-12667"/>
                  <a:pt x="489500" y="11463"/>
                </a:cubicBezTo>
                <a:cubicBezTo>
                  <a:pt x="441240" y="35593"/>
                  <a:pt x="426762" y="93505"/>
                  <a:pt x="450892" y="141765"/>
                </a:cubicBezTo>
                <a:lnTo>
                  <a:pt x="672888" y="547149"/>
                </a:lnTo>
                <a:lnTo>
                  <a:pt x="344720" y="194851"/>
                </a:lnTo>
                <a:cubicBezTo>
                  <a:pt x="306112" y="156243"/>
                  <a:pt x="248200" y="151417"/>
                  <a:pt x="209592" y="190025"/>
                </a:cubicBezTo>
                <a:cubicBezTo>
                  <a:pt x="170984" y="228633"/>
                  <a:pt x="166158" y="286545"/>
                  <a:pt x="204766" y="325153"/>
                </a:cubicBezTo>
                <a:lnTo>
                  <a:pt x="557064" y="706407"/>
                </a:lnTo>
                <a:lnTo>
                  <a:pt x="151680" y="431325"/>
                </a:lnTo>
                <a:cubicBezTo>
                  <a:pt x="108246" y="402369"/>
                  <a:pt x="45508" y="412021"/>
                  <a:pt x="16552" y="455455"/>
                </a:cubicBezTo>
                <a:cubicBezTo>
                  <a:pt x="-12404" y="498889"/>
                  <a:pt x="-2752" y="561627"/>
                  <a:pt x="40682" y="590583"/>
                </a:cubicBezTo>
                <a:lnTo>
                  <a:pt x="528108" y="923577"/>
                </a:lnTo>
                <a:cubicBezTo>
                  <a:pt x="571542" y="976663"/>
                  <a:pt x="605324" y="1034575"/>
                  <a:pt x="634280" y="1087661"/>
                </a:cubicBezTo>
                <a:cubicBezTo>
                  <a:pt x="634280" y="1087661"/>
                  <a:pt x="629454" y="1087661"/>
                  <a:pt x="629454" y="1087661"/>
                </a:cubicBezTo>
                <a:cubicBezTo>
                  <a:pt x="484673" y="1053879"/>
                  <a:pt x="315763" y="1058705"/>
                  <a:pt x="199940" y="1121443"/>
                </a:cubicBezTo>
                <a:cubicBezTo>
                  <a:pt x="156506" y="1145573"/>
                  <a:pt x="137202" y="1198659"/>
                  <a:pt x="161332" y="1242093"/>
                </a:cubicBezTo>
                <a:cubicBezTo>
                  <a:pt x="185462" y="1285527"/>
                  <a:pt x="238548" y="1304831"/>
                  <a:pt x="281982" y="1280701"/>
                </a:cubicBezTo>
                <a:cubicBezTo>
                  <a:pt x="335068" y="1251745"/>
                  <a:pt x="441240" y="1275875"/>
                  <a:pt x="552238" y="1304831"/>
                </a:cubicBezTo>
                <a:cubicBezTo>
                  <a:pt x="692192" y="1338613"/>
                  <a:pt x="856276" y="1377221"/>
                  <a:pt x="1020360" y="1338613"/>
                </a:cubicBezTo>
                <a:lnTo>
                  <a:pt x="1367832" y="1715041"/>
                </a:lnTo>
                <a:lnTo>
                  <a:pt x="1676696" y="1425481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4822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  <p:sp>
        <p:nvSpPr>
          <p:cNvPr id="23" name="フリーフォーム: 図形 22">
            <a:extLst>
              <a:ext uri="{FF2B5EF4-FFF2-40B4-BE49-F238E27FC236}">
                <a16:creationId xmlns:a16="http://schemas.microsoft.com/office/drawing/2014/main" id="{93773549-976E-32CC-E8C2-E2E59F5A5995}"/>
              </a:ext>
            </a:extLst>
          </p:cNvPr>
          <p:cNvSpPr/>
          <p:nvPr/>
        </p:nvSpPr>
        <p:spPr>
          <a:xfrm>
            <a:off x="8824528" y="1270435"/>
            <a:ext cx="1637234" cy="1775968"/>
          </a:xfrm>
          <a:custGeom>
            <a:avLst/>
            <a:gdLst>
              <a:gd name="connsiteX0" fmla="*/ 102567 w 1637234"/>
              <a:gd name="connsiteY0" fmla="*/ 1042416 h 1775968"/>
              <a:gd name="connsiteX1" fmla="*/ 136349 w 1637234"/>
              <a:gd name="connsiteY1" fmla="*/ 1037590 h 1775968"/>
              <a:gd name="connsiteX2" fmla="*/ 503125 w 1637234"/>
              <a:gd name="connsiteY2" fmla="*/ 907288 h 1775968"/>
              <a:gd name="connsiteX3" fmla="*/ 68785 w 1637234"/>
              <a:gd name="connsiteY3" fmla="*/ 1206500 h 1775968"/>
              <a:gd name="connsiteX4" fmla="*/ 44655 w 1637234"/>
              <a:gd name="connsiteY4" fmla="*/ 1341628 h 1775968"/>
              <a:gd name="connsiteX5" fmla="*/ 121871 w 1637234"/>
              <a:gd name="connsiteY5" fmla="*/ 1385062 h 1775968"/>
              <a:gd name="connsiteX6" fmla="*/ 174957 w 1637234"/>
              <a:gd name="connsiteY6" fmla="*/ 1365758 h 1775968"/>
              <a:gd name="connsiteX7" fmla="*/ 551385 w 1637234"/>
              <a:gd name="connsiteY7" fmla="*/ 1105154 h 1775968"/>
              <a:gd name="connsiteX8" fmla="*/ 232869 w 1637234"/>
              <a:gd name="connsiteY8" fmla="*/ 1467104 h 1775968"/>
              <a:gd name="connsiteX9" fmla="*/ 242521 w 1637234"/>
              <a:gd name="connsiteY9" fmla="*/ 1602232 h 1775968"/>
              <a:gd name="connsiteX10" fmla="*/ 305259 w 1637234"/>
              <a:gd name="connsiteY10" fmla="*/ 1626362 h 1775968"/>
              <a:gd name="connsiteX11" fmla="*/ 377649 w 1637234"/>
              <a:gd name="connsiteY11" fmla="*/ 1592580 h 1775968"/>
              <a:gd name="connsiteX12" fmla="*/ 720295 w 1637234"/>
              <a:gd name="connsiteY12" fmla="*/ 1201674 h 1775968"/>
              <a:gd name="connsiteX13" fmla="*/ 488647 w 1637234"/>
              <a:gd name="connsiteY13" fmla="*/ 1636014 h 1775968"/>
              <a:gd name="connsiteX14" fmla="*/ 527255 w 1637234"/>
              <a:gd name="connsiteY14" fmla="*/ 1766316 h 1775968"/>
              <a:gd name="connsiteX15" fmla="*/ 570689 w 1637234"/>
              <a:gd name="connsiteY15" fmla="*/ 1775968 h 1775968"/>
              <a:gd name="connsiteX16" fmla="*/ 657557 w 1637234"/>
              <a:gd name="connsiteY16" fmla="*/ 1722882 h 1775968"/>
              <a:gd name="connsiteX17" fmla="*/ 937465 w 1637234"/>
              <a:gd name="connsiteY17" fmla="*/ 1201674 h 1775968"/>
              <a:gd name="connsiteX18" fmla="*/ 1091897 w 1637234"/>
              <a:gd name="connsiteY18" fmla="*/ 1081024 h 1775968"/>
              <a:gd name="connsiteX19" fmla="*/ 1091897 w 1637234"/>
              <a:gd name="connsiteY19" fmla="*/ 1085850 h 1775968"/>
              <a:gd name="connsiteX20" fmla="*/ 1169113 w 1637234"/>
              <a:gd name="connsiteY20" fmla="*/ 1510538 h 1775968"/>
              <a:gd name="connsiteX21" fmla="*/ 1294589 w 1637234"/>
              <a:gd name="connsiteY21" fmla="*/ 1534668 h 1775968"/>
              <a:gd name="connsiteX22" fmla="*/ 1318719 w 1637234"/>
              <a:gd name="connsiteY22" fmla="*/ 1409192 h 1775968"/>
              <a:gd name="connsiteX23" fmla="*/ 1313893 w 1637234"/>
              <a:gd name="connsiteY23" fmla="*/ 1134110 h 1775968"/>
              <a:gd name="connsiteX24" fmla="*/ 1299415 w 1637234"/>
              <a:gd name="connsiteY24" fmla="*/ 665988 h 1775968"/>
              <a:gd name="connsiteX25" fmla="*/ 1637235 w 1637234"/>
              <a:gd name="connsiteY25" fmla="*/ 279908 h 1775968"/>
              <a:gd name="connsiteX26" fmla="*/ 1318719 w 1637234"/>
              <a:gd name="connsiteY26" fmla="*/ 0 h 1775968"/>
              <a:gd name="connsiteX27" fmla="*/ 961595 w 1637234"/>
              <a:gd name="connsiteY27" fmla="*/ 410210 h 1775968"/>
              <a:gd name="connsiteX28" fmla="*/ 459691 w 1637234"/>
              <a:gd name="connsiteY28" fmla="*/ 704596 h 1775968"/>
              <a:gd name="connsiteX29" fmla="*/ 63959 w 1637234"/>
              <a:gd name="connsiteY29" fmla="*/ 844550 h 1775968"/>
              <a:gd name="connsiteX30" fmla="*/ 6047 w 1637234"/>
              <a:gd name="connsiteY30" fmla="*/ 970026 h 1775968"/>
              <a:gd name="connsiteX31" fmla="*/ 102567 w 1637234"/>
              <a:gd name="connsiteY31" fmla="*/ 1042416 h 17759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637234" h="1775968">
                <a:moveTo>
                  <a:pt x="102567" y="1042416"/>
                </a:moveTo>
                <a:cubicBezTo>
                  <a:pt x="112219" y="1042416"/>
                  <a:pt x="121871" y="1042416"/>
                  <a:pt x="136349" y="1037590"/>
                </a:cubicBezTo>
                <a:lnTo>
                  <a:pt x="503125" y="907288"/>
                </a:lnTo>
                <a:lnTo>
                  <a:pt x="68785" y="1206500"/>
                </a:lnTo>
                <a:cubicBezTo>
                  <a:pt x="25351" y="1235456"/>
                  <a:pt x="15699" y="1298194"/>
                  <a:pt x="44655" y="1341628"/>
                </a:cubicBezTo>
                <a:cubicBezTo>
                  <a:pt x="63959" y="1370584"/>
                  <a:pt x="92915" y="1385062"/>
                  <a:pt x="121871" y="1385062"/>
                </a:cubicBezTo>
                <a:cubicBezTo>
                  <a:pt x="141175" y="1385062"/>
                  <a:pt x="160479" y="1380236"/>
                  <a:pt x="174957" y="1365758"/>
                </a:cubicBezTo>
                <a:lnTo>
                  <a:pt x="551385" y="1105154"/>
                </a:lnTo>
                <a:lnTo>
                  <a:pt x="232869" y="1467104"/>
                </a:lnTo>
                <a:cubicBezTo>
                  <a:pt x="199087" y="1505712"/>
                  <a:pt x="203913" y="1568450"/>
                  <a:pt x="242521" y="1602232"/>
                </a:cubicBezTo>
                <a:cubicBezTo>
                  <a:pt x="261825" y="1616710"/>
                  <a:pt x="281129" y="1626362"/>
                  <a:pt x="305259" y="1626362"/>
                </a:cubicBezTo>
                <a:cubicBezTo>
                  <a:pt x="334215" y="1626362"/>
                  <a:pt x="358345" y="1616710"/>
                  <a:pt x="377649" y="1592580"/>
                </a:cubicBezTo>
                <a:lnTo>
                  <a:pt x="720295" y="1201674"/>
                </a:lnTo>
                <a:lnTo>
                  <a:pt x="488647" y="1636014"/>
                </a:lnTo>
                <a:cubicBezTo>
                  <a:pt x="464517" y="1684274"/>
                  <a:pt x="478995" y="1742186"/>
                  <a:pt x="527255" y="1766316"/>
                </a:cubicBezTo>
                <a:cubicBezTo>
                  <a:pt x="541733" y="1775968"/>
                  <a:pt x="556211" y="1775968"/>
                  <a:pt x="570689" y="1775968"/>
                </a:cubicBezTo>
                <a:cubicBezTo>
                  <a:pt x="604471" y="1775968"/>
                  <a:pt x="638253" y="1756664"/>
                  <a:pt x="657557" y="1722882"/>
                </a:cubicBezTo>
                <a:lnTo>
                  <a:pt x="937465" y="1201674"/>
                </a:lnTo>
                <a:cubicBezTo>
                  <a:pt x="985725" y="1153414"/>
                  <a:pt x="1038810" y="1114806"/>
                  <a:pt x="1091897" y="1081024"/>
                </a:cubicBezTo>
                <a:cubicBezTo>
                  <a:pt x="1091897" y="1081024"/>
                  <a:pt x="1091897" y="1085850"/>
                  <a:pt x="1091897" y="1085850"/>
                </a:cubicBezTo>
                <a:cubicBezTo>
                  <a:pt x="1072593" y="1235456"/>
                  <a:pt x="1096723" y="1404366"/>
                  <a:pt x="1169113" y="1510538"/>
                </a:cubicBezTo>
                <a:cubicBezTo>
                  <a:pt x="1198069" y="1553972"/>
                  <a:pt x="1251155" y="1563624"/>
                  <a:pt x="1294589" y="1534668"/>
                </a:cubicBezTo>
                <a:cubicBezTo>
                  <a:pt x="1338023" y="1505712"/>
                  <a:pt x="1347675" y="1452626"/>
                  <a:pt x="1318719" y="1409192"/>
                </a:cubicBezTo>
                <a:cubicBezTo>
                  <a:pt x="1284937" y="1356106"/>
                  <a:pt x="1299415" y="1249934"/>
                  <a:pt x="1313893" y="1134110"/>
                </a:cubicBezTo>
                <a:cubicBezTo>
                  <a:pt x="1333197" y="994156"/>
                  <a:pt x="1352501" y="825246"/>
                  <a:pt x="1299415" y="665988"/>
                </a:cubicBezTo>
                <a:lnTo>
                  <a:pt x="1637235" y="279908"/>
                </a:lnTo>
                <a:lnTo>
                  <a:pt x="1318719" y="0"/>
                </a:lnTo>
                <a:lnTo>
                  <a:pt x="961595" y="410210"/>
                </a:lnTo>
                <a:cubicBezTo>
                  <a:pt x="787859" y="366776"/>
                  <a:pt x="546559" y="612902"/>
                  <a:pt x="459691" y="704596"/>
                </a:cubicBezTo>
                <a:lnTo>
                  <a:pt x="63959" y="844550"/>
                </a:lnTo>
                <a:cubicBezTo>
                  <a:pt x="15699" y="863854"/>
                  <a:pt x="-13257" y="916940"/>
                  <a:pt x="6047" y="970026"/>
                </a:cubicBezTo>
                <a:cubicBezTo>
                  <a:pt x="25351" y="1018286"/>
                  <a:pt x="63959" y="1042416"/>
                  <a:pt x="102567" y="1042416"/>
                </a:cubicBezTo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48220" cap="flat">
            <a:noFill/>
            <a:prstDash val="solid"/>
            <a:miter/>
          </a:ln>
        </p:spPr>
        <p:txBody>
          <a:bodyPr rtlCol="0" anchor="ctr"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69877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14</Words>
  <Application>Microsoft Office PowerPoint</Application>
  <PresentationFormat>ワイド画面</PresentationFormat>
  <Paragraphs>3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10</cp:revision>
  <dcterms:created xsi:type="dcterms:W3CDTF">2022-03-04T09:25:15Z</dcterms:created>
  <dcterms:modified xsi:type="dcterms:W3CDTF">2024-11-08T12:12:44Z</dcterms:modified>
</cp:coreProperties>
</file>