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3" d="100"/>
          <a:sy n="73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inoue\Documents\502056\&#31532;4&#31456;\&#37197;&#36948;&#35201;&#21729;&#12398;&#24180;&#4080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numFmt formatCode="#,##0_);[Red]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人数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3CE-4137-BF44-C32F5BC25C6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3CE-4137-BF44-C32F5BC25C6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3CE-4137-BF44-C32F5BC25C6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63CE-4137-BF44-C32F5BC25C6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Sheet1!$A$4:$A$7</c:f>
              <c:strCache>
                <c:ptCount val="4"/>
                <c:pt idx="0">
                  <c:v>20代</c:v>
                </c:pt>
                <c:pt idx="1">
                  <c:v>30代</c:v>
                </c:pt>
                <c:pt idx="2">
                  <c:v>10代</c:v>
                </c:pt>
                <c:pt idx="3">
                  <c:v>40代以上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214</c:v>
                </c:pt>
                <c:pt idx="1">
                  <c:v>183</c:v>
                </c:pt>
                <c:pt idx="2">
                  <c:v>86</c:v>
                </c:pt>
                <c:pt idx="3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3CE-4137-BF44-C32F5BC25C6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alpha val="78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25142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  <p:graphicFrame>
        <p:nvGraphicFramePr>
          <p:cNvPr id="9" name="グラフ 8">
            <a:extLst>
              <a:ext uri="{FF2B5EF4-FFF2-40B4-BE49-F238E27FC236}">
                <a16:creationId xmlns:a16="http://schemas.microsoft.com/office/drawing/2014/main" id="{6C96930C-A007-42E1-90DE-F9E4706C7B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015182"/>
              </p:ext>
            </p:extLst>
          </p:nvPr>
        </p:nvGraphicFramePr>
        <p:xfrm>
          <a:off x="1092548" y="1901809"/>
          <a:ext cx="5529263" cy="4243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57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游ゴシック</vt:lpstr>
      <vt:lpstr>游ゴシック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14</cp:revision>
  <dcterms:created xsi:type="dcterms:W3CDTF">2022-04-06T12:46:09Z</dcterms:created>
  <dcterms:modified xsi:type="dcterms:W3CDTF">2024-11-18T09:56:41Z</dcterms:modified>
</cp:coreProperties>
</file>