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2969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1114C1C-9AA1-22B0-8CFC-58929B9D5F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86</Words>
  <Application>Microsoft Office PowerPoint</Application>
  <PresentationFormat>ワイド画面</PresentationFormat>
  <Paragraphs>40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14</cp:revision>
  <dcterms:created xsi:type="dcterms:W3CDTF">2022-04-06T13:30:41Z</dcterms:created>
  <dcterms:modified xsi:type="dcterms:W3CDTF">2024-12-19T02:27:22Z</dcterms:modified>
</cp:coreProperties>
</file>