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>
        <p:scale>
          <a:sx n="66" d="100"/>
          <a:sy n="66" d="100"/>
        </p:scale>
        <p:origin x="4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2FB329-A810-4F65-AF3B-036EDA9E0D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65F938F-87FE-40E1-8242-3F903FC8EF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B0B81B2-3175-4484-AF73-5A18F4ACF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9E27AB2-6E68-48E2-B142-2CD8181BE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BD9B395-9244-4455-8C0D-A2ED58CEA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8987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2154D2E-2DD7-4A1F-A8D8-AD45D993F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D5EAC45-43A9-4DFE-AE40-BC795EFBC0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16C71E9-E5C2-4DB6-BC28-B1D29C0F0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3D7E1C-477F-4E6D-9095-BF610961D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C9E6AED-7B4F-4BFA-8DB9-C65C0F922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759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6BAEC43-DCD1-48F6-9E32-D0378CB503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B1CE355-671E-4B00-A23B-33E2DF2AF8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A43F4D1-C51B-4BAB-812E-AF9E908D3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64684E9-A863-456B-9A48-9E73FE9ED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3B0CD4-74C1-48FA-A7B5-DDA5A9707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116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00E5C3-7511-495E-A2DC-8610AD0DD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BE7D327-A6CD-4A01-8D0D-B06D2300A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7696ED3-41D2-4143-803B-EB85D17A4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7F43128-9302-4E33-BC86-9B0AAB148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EF1D06-3875-484B-99DF-6C9F9020A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58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CBDF9-F824-4713-BF18-22D3DC721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E3760DC-7EF5-4E15-995C-E999B27F7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12C689E-BD9D-4CC9-91B6-4FC053857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C1B17E-D988-4608-916E-C61F6F667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110FFDF-AAA5-42A3-8F01-D42F69C8B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783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E56676-A01F-445F-9EE7-21E174D09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31E86B-FE93-49F3-8187-05E3884480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5F7931F-E6FE-4026-B66F-0340087BB5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F192756-5DD8-4A96-B578-F6C09C732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70227E7-8498-4FEA-9FE8-2517C9255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48940E3-E97F-41D9-8446-D9FB82B3C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4810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A6FFB6-4FB7-403B-A538-397526E19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CAE5875-3912-4727-B9ED-73050C1532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98B4538-5ACA-496A-810C-7F0312E864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9645709-3F20-4CB7-92C7-BF504C0B4E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C23FF2E-6524-4151-8B0B-2ED7820111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E1C0DABE-22DE-4434-8C7D-2C5FE9A42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CBF5D71-493A-4DCD-9B82-3D85BF640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B10F4C8-F4F1-479C-AE2A-22C4F8439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70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93FC77-849F-4DCD-B57C-F51A273DC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3D950B6-551E-4466-9539-A2F37490F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74007B7-5FAD-4646-A12A-C40FD513E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91CC1F9-95F4-49F5-B95E-518D96A38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7875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CF8A517-005C-4247-A68D-97C5B9EC9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3ACED4D-0B34-469F-9C8A-853316CBB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E19A8F3-881D-49C5-9A45-3A45F4DC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246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CBABEB-BDB1-4B7B-B12D-AE7E4E3DD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AD2167-F571-491A-86D6-3737B7FEA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30B09B4-BCC8-47E1-BA23-268F90FB6C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235AFB7-D45D-4C28-BD0D-80A31E8F8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9A4045C-FDE8-46DD-A1DE-D05967916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B3C637-0A17-4C41-91F7-269F94C4D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3154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2433B6-F303-448F-82F8-52EA0C4F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994527E-D7B7-49DF-B317-9ED615B703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D8FCC5E-E270-4B22-92F5-73DBE30EAB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ED42640-8BD7-4051-A0E7-C9FE0FB98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C3C1460-CD32-47CB-AF81-D78D575A6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63801DC-F406-411E-85D6-3F16B2E05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6341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3804123-6F91-4EBB-BEE8-DDDCB9FA5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9F95A29-24D5-41C3-9EE5-CABF9AE03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80CB6C7-3F98-43E4-9051-6E4F3820A7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E37E2E2-CA36-4956-AED2-5AE4F7268D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C8B644-CC02-4145-9065-4C3DB5684F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988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1">
            <a:extLst>
              <a:ext uri="{FF2B5EF4-FFF2-40B4-BE49-F238E27FC236}">
                <a16:creationId xmlns:a16="http://schemas.microsoft.com/office/drawing/2014/main" id="{76607834-EFDC-4D50-A904-2B0676FD912A}"/>
              </a:ext>
            </a:extLst>
          </p:cNvPr>
          <p:cNvSpPr txBox="1">
            <a:spLocks/>
          </p:cNvSpPr>
          <p:nvPr/>
        </p:nvSpPr>
        <p:spPr>
          <a:xfrm>
            <a:off x="4198101" y="1769602"/>
            <a:ext cx="3787556" cy="9535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000"/>
              </a:lnSpc>
            </a:pPr>
            <a:r>
              <a:rPr lang="ja-JP" altLang="en-US" sz="2800" b="1" spc="300" dirty="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Yu Gothic Medium" panose="020B0400000000000000" pitchFamily="34" charset="-128"/>
                <a:ea typeface="Yu Gothic Medium" panose="020B0400000000000000" pitchFamily="34" charset="-128"/>
              </a:rPr>
              <a:t>持続可能な開発目標</a:t>
            </a:r>
            <a:endParaRPr lang="ja-JP" altLang="en-US" b="1" spc="300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E63439AB-B207-4605-BBAD-5140AE2743D5}"/>
              </a:ext>
            </a:extLst>
          </p:cNvPr>
          <p:cNvSpPr txBox="1">
            <a:spLocks/>
          </p:cNvSpPr>
          <p:nvPr/>
        </p:nvSpPr>
        <p:spPr>
          <a:xfrm>
            <a:off x="1524000" y="2528466"/>
            <a:ext cx="9144000" cy="122542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000"/>
              </a:lnSpc>
            </a:pPr>
            <a:r>
              <a:rPr lang="en-US" altLang="ja-JP" sz="6500" b="1" spc="300" dirty="0">
                <a:effectLst>
                  <a:outerShdw blurRad="118770" dir="12478006" algn="tl" rotWithShape="0">
                    <a:prstClr val="black">
                      <a:alpha val="60621"/>
                    </a:prstClr>
                  </a:outerShdw>
                </a:effectLst>
                <a:latin typeface="Yu Gothic" panose="020B0400000000000000" pitchFamily="34" charset="-128"/>
                <a:ea typeface="Yu Gothic" panose="020B0400000000000000" pitchFamily="34" charset="-128"/>
              </a:rPr>
              <a:t>SDGs</a:t>
            </a:r>
            <a:r>
              <a:rPr lang="ja-JP" altLang="en-US" sz="6500" b="1" spc="300" dirty="0">
                <a:effectLst>
                  <a:outerShdw blurRad="118770" dir="12478006" algn="tl" rotWithShape="0">
                    <a:prstClr val="black">
                      <a:alpha val="60621"/>
                    </a:prstClr>
                  </a:outerShdw>
                </a:effectLst>
                <a:latin typeface="Yu Gothic" panose="020B0400000000000000" pitchFamily="34" charset="-128"/>
                <a:ea typeface="Yu Gothic" panose="020B0400000000000000" pitchFamily="34" charset="-128"/>
              </a:rPr>
              <a:t>への取り組み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B3B15AA-61A9-4399-9E84-45A5C1D151C6}"/>
              </a:ext>
            </a:extLst>
          </p:cNvPr>
          <p:cNvSpPr/>
          <p:nvPr/>
        </p:nvSpPr>
        <p:spPr>
          <a:xfrm>
            <a:off x="2273643" y="3903199"/>
            <a:ext cx="7611763" cy="4869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b="1" spc="300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w Cen MT" panose="020B0602020104020603" pitchFamily="34" charset="0"/>
                <a:ea typeface="Yu Gothic Medium" panose="020B0400000000000000" pitchFamily="34" charset="-128"/>
              </a:rPr>
              <a:t>Japan Dekiru LTD.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CC07188-6C93-4547-A66D-AE1A581EB061}"/>
              </a:ext>
            </a:extLst>
          </p:cNvPr>
          <p:cNvSpPr/>
          <p:nvPr/>
        </p:nvSpPr>
        <p:spPr>
          <a:xfrm>
            <a:off x="2273643" y="2336422"/>
            <a:ext cx="1791729" cy="617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highlight>
                <a:srgbClr val="000000"/>
              </a:highlight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5797113-6AC8-422D-B65B-E60E142E0FFF}"/>
              </a:ext>
            </a:extLst>
          </p:cNvPr>
          <p:cNvSpPr/>
          <p:nvPr/>
        </p:nvSpPr>
        <p:spPr>
          <a:xfrm>
            <a:off x="8093676" y="2324544"/>
            <a:ext cx="1791729" cy="617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1578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13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游ゴシック</vt:lpstr>
      <vt:lpstr>游ゴシック</vt:lpstr>
      <vt:lpstr>Yu Gothic Medium</vt:lpstr>
      <vt:lpstr>Yu Gothic Medium</vt:lpstr>
      <vt:lpstr>Arial</vt:lpstr>
      <vt:lpstr>Tw Cen MT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6</cp:revision>
  <dcterms:created xsi:type="dcterms:W3CDTF">2022-03-04T09:14:00Z</dcterms:created>
  <dcterms:modified xsi:type="dcterms:W3CDTF">2024-11-11T06:11:45Z</dcterms:modified>
</cp:coreProperties>
</file>