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C989F6-CCAD-4EEE-913A-7CDBBBDCD4C5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kumimoji="1" lang="ja-JP" altLang="en-US"/>
        </a:p>
      </dgm:t>
    </dgm:pt>
    <dgm:pt modelId="{0DA42A61-8BE4-48DF-9E4B-E88EB21E9F19}">
      <dgm:prSet phldrT="[テキスト]"/>
      <dgm:spPr/>
      <dgm:t>
        <a:bodyPr/>
        <a:lstStyle/>
        <a:p>
          <a:r>
            <a:rPr kumimoji="1" lang="ja-JP" altLang="en-US" dirty="0"/>
            <a:t>８月</a:t>
          </a:r>
        </a:p>
      </dgm:t>
    </dgm:pt>
    <dgm:pt modelId="{0C208436-9003-4CC1-A6AA-D1EDF72425A7}" type="parTrans" cxnId="{A7CE6D29-6E78-4AA0-A4B2-3BB1529A63AC}">
      <dgm:prSet/>
      <dgm:spPr/>
      <dgm:t>
        <a:bodyPr/>
        <a:lstStyle/>
        <a:p>
          <a:endParaRPr kumimoji="1" lang="ja-JP" altLang="en-US"/>
        </a:p>
      </dgm:t>
    </dgm:pt>
    <dgm:pt modelId="{9E5F5314-E5CE-41C7-9174-0A81988086D3}" type="sibTrans" cxnId="{A7CE6D29-6E78-4AA0-A4B2-3BB1529A63AC}">
      <dgm:prSet/>
      <dgm:spPr/>
      <dgm:t>
        <a:bodyPr/>
        <a:lstStyle/>
        <a:p>
          <a:endParaRPr kumimoji="1" lang="ja-JP" altLang="en-US"/>
        </a:p>
      </dgm:t>
    </dgm:pt>
    <dgm:pt modelId="{405D1695-7B8B-44F5-A278-D0CD08A79145}">
      <dgm:prSet phldrT="[テキスト]"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47F9E9C7-FD1F-40FC-8F2E-289AF5269530}" type="parTrans" cxnId="{3CB77116-154C-4BC7-9F80-893A282313B0}">
      <dgm:prSet/>
      <dgm:spPr/>
      <dgm:t>
        <a:bodyPr/>
        <a:lstStyle/>
        <a:p>
          <a:endParaRPr kumimoji="1" lang="ja-JP" altLang="en-US"/>
        </a:p>
      </dgm:t>
    </dgm:pt>
    <dgm:pt modelId="{273FDF06-E4CF-498D-AC30-C84960D36449}" type="sibTrans" cxnId="{3CB77116-154C-4BC7-9F80-893A282313B0}">
      <dgm:prSet/>
      <dgm:spPr/>
      <dgm:t>
        <a:bodyPr/>
        <a:lstStyle/>
        <a:p>
          <a:endParaRPr kumimoji="1" lang="ja-JP" altLang="en-US"/>
        </a:p>
      </dgm:t>
    </dgm:pt>
    <dgm:pt modelId="{F28AA592-C2AE-4083-A83C-0A6F5A8E344F}">
      <dgm:prSet phldrT="[テキスト]"/>
      <dgm:spPr/>
      <dgm:t>
        <a:bodyPr/>
        <a:lstStyle/>
        <a:p>
          <a:r>
            <a:rPr kumimoji="1" lang="ja-JP" altLang="en-US" dirty="0"/>
            <a:t>９月</a:t>
          </a:r>
        </a:p>
      </dgm:t>
    </dgm:pt>
    <dgm:pt modelId="{5F57DFAB-C375-470F-97CE-0CEB95E3D9B6}" type="parTrans" cxnId="{677C120E-15C7-4A76-BC34-23B26A0DD497}">
      <dgm:prSet/>
      <dgm:spPr/>
      <dgm:t>
        <a:bodyPr/>
        <a:lstStyle/>
        <a:p>
          <a:endParaRPr kumimoji="1" lang="ja-JP" altLang="en-US"/>
        </a:p>
      </dgm:t>
    </dgm:pt>
    <dgm:pt modelId="{3638D57D-F9DD-4624-AD27-9A73A83A5C03}" type="sibTrans" cxnId="{677C120E-15C7-4A76-BC34-23B26A0DD497}">
      <dgm:prSet/>
      <dgm:spPr/>
      <dgm:t>
        <a:bodyPr/>
        <a:lstStyle/>
        <a:p>
          <a:endParaRPr kumimoji="1" lang="ja-JP" altLang="en-US"/>
        </a:p>
      </dgm:t>
    </dgm:pt>
    <dgm:pt modelId="{650F3E6E-BD76-49B8-9FE6-16B97EC2D8E9}">
      <dgm:prSet phldrT="[テキスト]"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804454FF-F433-44FA-BC77-08D18D5CC979}" type="parTrans" cxnId="{6908505D-B05F-40FC-9DEA-34FEB6D7FAC9}">
      <dgm:prSet/>
      <dgm:spPr/>
      <dgm:t>
        <a:bodyPr/>
        <a:lstStyle/>
        <a:p>
          <a:endParaRPr kumimoji="1" lang="ja-JP" altLang="en-US"/>
        </a:p>
      </dgm:t>
    </dgm:pt>
    <dgm:pt modelId="{E6F2AE3F-B554-4F0E-B175-0D2C01CC8F21}" type="sibTrans" cxnId="{6908505D-B05F-40FC-9DEA-34FEB6D7FAC9}">
      <dgm:prSet/>
      <dgm:spPr/>
      <dgm:t>
        <a:bodyPr/>
        <a:lstStyle/>
        <a:p>
          <a:endParaRPr kumimoji="1" lang="ja-JP" altLang="en-US"/>
        </a:p>
      </dgm:t>
    </dgm:pt>
    <dgm:pt modelId="{4ED2F882-1B51-41CD-B213-8E7C1D9679C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D217133B-6678-4CB2-BD07-960BBFAD07E9}" type="parTrans" cxnId="{9760BDD8-6918-4507-B40E-FCDF8165B35B}">
      <dgm:prSet/>
      <dgm:spPr/>
      <dgm:t>
        <a:bodyPr/>
        <a:lstStyle/>
        <a:p>
          <a:endParaRPr kumimoji="1" lang="ja-JP" altLang="en-US"/>
        </a:p>
      </dgm:t>
    </dgm:pt>
    <dgm:pt modelId="{396717A8-680E-4287-A0D8-D1A0A3FDEE37}" type="sibTrans" cxnId="{9760BDD8-6918-4507-B40E-FCDF8165B35B}">
      <dgm:prSet/>
      <dgm:spPr/>
      <dgm:t>
        <a:bodyPr/>
        <a:lstStyle/>
        <a:p>
          <a:endParaRPr kumimoji="1" lang="ja-JP" altLang="en-US"/>
        </a:p>
      </dgm:t>
    </dgm:pt>
    <dgm:pt modelId="{25CEE009-FAD7-454C-83E5-C773E8D44F27}">
      <dgm:prSet phldrT="[テキスト]"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464CBCB6-67B1-4AE9-B8A1-64AA1C9F4353}" type="parTrans" cxnId="{F377D06E-1B19-4AB1-AC6E-54D063EB7467}">
      <dgm:prSet/>
      <dgm:spPr/>
      <dgm:t>
        <a:bodyPr/>
        <a:lstStyle/>
        <a:p>
          <a:endParaRPr kumimoji="1" lang="ja-JP" altLang="en-US"/>
        </a:p>
      </dgm:t>
    </dgm:pt>
    <dgm:pt modelId="{9008865C-335F-4ECB-A8FD-867783E9E895}" type="sibTrans" cxnId="{F377D06E-1B19-4AB1-AC6E-54D063EB7467}">
      <dgm:prSet/>
      <dgm:spPr/>
      <dgm:t>
        <a:bodyPr/>
        <a:lstStyle/>
        <a:p>
          <a:endParaRPr kumimoji="1" lang="ja-JP" altLang="en-US"/>
        </a:p>
      </dgm:t>
    </dgm:pt>
    <dgm:pt modelId="{D180A5FC-56BE-4609-8A2E-9C799D0721C6}">
      <dgm:prSet phldrT="[テキスト]"/>
      <dgm:spPr/>
      <dgm:t>
        <a:bodyPr/>
        <a:lstStyle/>
        <a:p>
          <a:r>
            <a:rPr kumimoji="1" lang="ja-JP" altLang="en-US" dirty="0"/>
            <a:t>業者契約</a:t>
          </a:r>
        </a:p>
      </dgm:t>
    </dgm:pt>
    <dgm:pt modelId="{C5AE9B91-DE99-44AB-8F3C-C2F3CC4EBA00}" type="parTrans" cxnId="{C07E86D7-C296-4121-9A21-5B054F6EC303}">
      <dgm:prSet/>
      <dgm:spPr/>
      <dgm:t>
        <a:bodyPr/>
        <a:lstStyle/>
        <a:p>
          <a:endParaRPr kumimoji="1" lang="ja-JP" altLang="en-US"/>
        </a:p>
      </dgm:t>
    </dgm:pt>
    <dgm:pt modelId="{3CF12E85-D807-408F-9EEC-2EBF878616C4}" type="sibTrans" cxnId="{C07E86D7-C296-4121-9A21-5B054F6EC303}">
      <dgm:prSet/>
      <dgm:spPr/>
      <dgm:t>
        <a:bodyPr/>
        <a:lstStyle/>
        <a:p>
          <a:endParaRPr kumimoji="1" lang="ja-JP" altLang="en-US"/>
        </a:p>
      </dgm:t>
    </dgm:pt>
    <dgm:pt modelId="{698647D1-96BC-4CB6-9305-E8324EF9F9AA}">
      <dgm:prSet phldrT="[テキスト]"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8F78E717-D584-4F31-865B-A2ED32731E36}" type="parTrans" cxnId="{6FECC9A1-B770-4867-8AD8-1E351C3707CB}">
      <dgm:prSet/>
      <dgm:spPr/>
      <dgm:t>
        <a:bodyPr/>
        <a:lstStyle/>
        <a:p>
          <a:endParaRPr kumimoji="1" lang="ja-JP" altLang="en-US"/>
        </a:p>
      </dgm:t>
    </dgm:pt>
    <dgm:pt modelId="{FA249BE8-662D-409D-975B-12D0286C431E}" type="sibTrans" cxnId="{6FECC9A1-B770-4867-8AD8-1E351C3707CB}">
      <dgm:prSet/>
      <dgm:spPr/>
      <dgm:t>
        <a:bodyPr/>
        <a:lstStyle/>
        <a:p>
          <a:endParaRPr kumimoji="1" lang="ja-JP" altLang="en-US"/>
        </a:p>
      </dgm:t>
    </dgm:pt>
    <dgm:pt modelId="{0AEF4E80-D196-464E-9CFF-DC12471E1164}">
      <dgm:prSet/>
      <dgm:spPr/>
      <dgm:t>
        <a:bodyPr/>
        <a:lstStyle/>
        <a:p>
          <a:r>
            <a:rPr kumimoji="1" lang="en-US" altLang="ja-JP" dirty="0"/>
            <a:t>11</a:t>
          </a:r>
          <a:r>
            <a:rPr kumimoji="1" lang="ja-JP" altLang="en-US" dirty="0"/>
            <a:t>月</a:t>
          </a:r>
        </a:p>
      </dgm:t>
    </dgm:pt>
    <dgm:pt modelId="{10C3962C-3484-45DB-AFAB-15B8FBAC82B3}" type="parTrans" cxnId="{3B2F357F-D705-4D3D-9721-4CE4A844B659}">
      <dgm:prSet/>
      <dgm:spPr/>
      <dgm:t>
        <a:bodyPr/>
        <a:lstStyle/>
        <a:p>
          <a:endParaRPr kumimoji="1" lang="ja-JP" altLang="en-US"/>
        </a:p>
      </dgm:t>
    </dgm:pt>
    <dgm:pt modelId="{9393B20F-38D5-4373-ABA0-429B1D3852A2}" type="sibTrans" cxnId="{3B2F357F-D705-4D3D-9721-4CE4A844B659}">
      <dgm:prSet/>
      <dgm:spPr/>
      <dgm:t>
        <a:bodyPr/>
        <a:lstStyle/>
        <a:p>
          <a:endParaRPr kumimoji="1" lang="ja-JP" altLang="en-US"/>
        </a:p>
      </dgm:t>
    </dgm:pt>
    <dgm:pt modelId="{39116622-8820-4DEF-AF57-B7D0F02C2998}">
      <dgm:prSet/>
      <dgm:spPr/>
      <dgm:t>
        <a:bodyPr/>
        <a:lstStyle/>
        <a:p>
          <a:r>
            <a:rPr kumimoji="1" lang="ja-JP" altLang="en-US" dirty="0"/>
            <a:t>オープン</a:t>
          </a:r>
        </a:p>
      </dgm:t>
    </dgm:pt>
    <dgm:pt modelId="{7A52E9CB-3736-4771-A797-D68CC7AD7A16}" type="parTrans" cxnId="{A91C3027-C057-47C2-82C7-E7A8BCAC4ACB}">
      <dgm:prSet/>
      <dgm:spPr/>
      <dgm:t>
        <a:bodyPr/>
        <a:lstStyle/>
        <a:p>
          <a:endParaRPr kumimoji="1" lang="ja-JP" altLang="en-US"/>
        </a:p>
      </dgm:t>
    </dgm:pt>
    <dgm:pt modelId="{CB59414F-3FC0-4DD9-9A32-82DF1602388D}" type="sibTrans" cxnId="{A91C3027-C057-47C2-82C7-E7A8BCAC4ACB}">
      <dgm:prSet/>
      <dgm:spPr/>
      <dgm:t>
        <a:bodyPr/>
        <a:lstStyle/>
        <a:p>
          <a:endParaRPr kumimoji="1" lang="ja-JP" altLang="en-US"/>
        </a:p>
      </dgm:t>
    </dgm:pt>
    <dgm:pt modelId="{04469171-C147-4D36-B1CE-405FDF082A09}" type="pres">
      <dgm:prSet presAssocID="{74C989F6-CCAD-4EEE-913A-7CDBBBDCD4C5}" presName="Name0" presStyleCnt="0">
        <dgm:presLayoutVars>
          <dgm:dir/>
          <dgm:resizeHandles val="exact"/>
        </dgm:presLayoutVars>
      </dgm:prSet>
      <dgm:spPr/>
    </dgm:pt>
    <dgm:pt modelId="{B6C0B252-D8D2-444B-BB98-0F100DE3AEBD}" type="pres">
      <dgm:prSet presAssocID="{74C989F6-CCAD-4EEE-913A-7CDBBBDCD4C5}" presName="arrow" presStyleLbl="bgShp" presStyleIdx="0" presStyleCnt="1"/>
      <dgm:spPr/>
    </dgm:pt>
    <dgm:pt modelId="{273D951B-4FC1-49E0-8F5C-327CCFF015A7}" type="pres">
      <dgm:prSet presAssocID="{74C989F6-CCAD-4EEE-913A-7CDBBBDCD4C5}" presName="points" presStyleCnt="0"/>
      <dgm:spPr/>
    </dgm:pt>
    <dgm:pt modelId="{9FAEE833-F029-40AE-A765-BC83190305E0}" type="pres">
      <dgm:prSet presAssocID="{0DA42A61-8BE4-48DF-9E4B-E88EB21E9F19}" presName="compositeA" presStyleCnt="0"/>
      <dgm:spPr/>
    </dgm:pt>
    <dgm:pt modelId="{E87056BE-4733-4C55-BB14-F22F08792ACF}" type="pres">
      <dgm:prSet presAssocID="{0DA42A61-8BE4-48DF-9E4B-E88EB21E9F19}" presName="textA" presStyleLbl="revTx" presStyleIdx="0" presStyleCnt="4">
        <dgm:presLayoutVars>
          <dgm:bulletEnabled val="1"/>
        </dgm:presLayoutVars>
      </dgm:prSet>
      <dgm:spPr/>
    </dgm:pt>
    <dgm:pt modelId="{F8B071E3-5688-49D2-A7EA-3D29552525FB}" type="pres">
      <dgm:prSet presAssocID="{0DA42A61-8BE4-48DF-9E4B-E88EB21E9F19}" presName="circleA" presStyleLbl="node1" presStyleIdx="0" presStyleCnt="4"/>
      <dgm:spPr/>
    </dgm:pt>
    <dgm:pt modelId="{903D6E0D-2EC0-4152-98DD-4061E6BDB3BC}" type="pres">
      <dgm:prSet presAssocID="{0DA42A61-8BE4-48DF-9E4B-E88EB21E9F19}" presName="spaceA" presStyleCnt="0"/>
      <dgm:spPr/>
    </dgm:pt>
    <dgm:pt modelId="{2F1B63F1-0644-437E-80FC-6BD432AA0624}" type="pres">
      <dgm:prSet presAssocID="{9E5F5314-E5CE-41C7-9174-0A81988086D3}" presName="space" presStyleCnt="0"/>
      <dgm:spPr/>
    </dgm:pt>
    <dgm:pt modelId="{39E02630-AE8B-4DED-B273-9807538C4414}" type="pres">
      <dgm:prSet presAssocID="{F28AA592-C2AE-4083-A83C-0A6F5A8E344F}" presName="compositeB" presStyleCnt="0"/>
      <dgm:spPr/>
    </dgm:pt>
    <dgm:pt modelId="{AF5DBF10-8967-46BB-ADDE-15D2B897BC94}" type="pres">
      <dgm:prSet presAssocID="{F28AA592-C2AE-4083-A83C-0A6F5A8E344F}" presName="textB" presStyleLbl="revTx" presStyleIdx="1" presStyleCnt="4">
        <dgm:presLayoutVars>
          <dgm:bulletEnabled val="1"/>
        </dgm:presLayoutVars>
      </dgm:prSet>
      <dgm:spPr/>
    </dgm:pt>
    <dgm:pt modelId="{827EFB10-777A-4ADC-9892-72AB3C81873A}" type="pres">
      <dgm:prSet presAssocID="{F28AA592-C2AE-4083-A83C-0A6F5A8E344F}" presName="circleB" presStyleLbl="node1" presStyleIdx="1" presStyleCnt="4"/>
      <dgm:spPr/>
    </dgm:pt>
    <dgm:pt modelId="{6468FD0F-6DE9-401F-9D74-3E02C006EA0B}" type="pres">
      <dgm:prSet presAssocID="{F28AA592-C2AE-4083-A83C-0A6F5A8E344F}" presName="spaceB" presStyleCnt="0"/>
      <dgm:spPr/>
    </dgm:pt>
    <dgm:pt modelId="{4B7C08F0-B6FA-4291-8AAF-41732E5EFEA1}" type="pres">
      <dgm:prSet presAssocID="{3638D57D-F9DD-4624-AD27-9A73A83A5C03}" presName="space" presStyleCnt="0"/>
      <dgm:spPr/>
    </dgm:pt>
    <dgm:pt modelId="{E67A061A-3756-4901-8AC6-A58DD3DC63F0}" type="pres">
      <dgm:prSet presAssocID="{4ED2F882-1B51-41CD-B213-8E7C1D9679C8}" presName="compositeA" presStyleCnt="0"/>
      <dgm:spPr/>
    </dgm:pt>
    <dgm:pt modelId="{664A7F3D-C606-4EC4-96A7-3D5BD4DFFFA4}" type="pres">
      <dgm:prSet presAssocID="{4ED2F882-1B51-41CD-B213-8E7C1D9679C8}" presName="textA" presStyleLbl="revTx" presStyleIdx="2" presStyleCnt="4">
        <dgm:presLayoutVars>
          <dgm:bulletEnabled val="1"/>
        </dgm:presLayoutVars>
      </dgm:prSet>
      <dgm:spPr/>
    </dgm:pt>
    <dgm:pt modelId="{E264A734-CD1B-4795-AEF3-1854792C3BBC}" type="pres">
      <dgm:prSet presAssocID="{4ED2F882-1B51-41CD-B213-8E7C1D9679C8}" presName="circleA" presStyleLbl="node1" presStyleIdx="2" presStyleCnt="4"/>
      <dgm:spPr/>
    </dgm:pt>
    <dgm:pt modelId="{29C588AD-67EE-48B4-A287-E5D4D4CC9D65}" type="pres">
      <dgm:prSet presAssocID="{4ED2F882-1B51-41CD-B213-8E7C1D9679C8}" presName="spaceA" presStyleCnt="0"/>
      <dgm:spPr/>
    </dgm:pt>
    <dgm:pt modelId="{9555AFE3-0EEB-4E2B-A08D-92880F2B27CC}" type="pres">
      <dgm:prSet presAssocID="{396717A8-680E-4287-A0D8-D1A0A3FDEE37}" presName="space" presStyleCnt="0"/>
      <dgm:spPr/>
    </dgm:pt>
    <dgm:pt modelId="{01DD7B08-838A-4DFE-8D59-A6AA9C33B8F6}" type="pres">
      <dgm:prSet presAssocID="{0AEF4E80-D196-464E-9CFF-DC12471E1164}" presName="compositeB" presStyleCnt="0"/>
      <dgm:spPr/>
    </dgm:pt>
    <dgm:pt modelId="{3A1DEF74-10EE-488B-B81A-93677C727F50}" type="pres">
      <dgm:prSet presAssocID="{0AEF4E80-D196-464E-9CFF-DC12471E1164}" presName="textB" presStyleLbl="revTx" presStyleIdx="3" presStyleCnt="4">
        <dgm:presLayoutVars>
          <dgm:bulletEnabled val="1"/>
        </dgm:presLayoutVars>
      </dgm:prSet>
      <dgm:spPr/>
    </dgm:pt>
    <dgm:pt modelId="{E993DB4E-8B87-404F-BE6F-EA1EEF9E8CE7}" type="pres">
      <dgm:prSet presAssocID="{0AEF4E80-D196-464E-9CFF-DC12471E1164}" presName="circleB" presStyleLbl="node1" presStyleIdx="3" presStyleCnt="4"/>
      <dgm:spPr/>
    </dgm:pt>
    <dgm:pt modelId="{50624ADF-28F6-4489-8C23-FB83C7995112}" type="pres">
      <dgm:prSet presAssocID="{0AEF4E80-D196-464E-9CFF-DC12471E1164}" presName="spaceB" presStyleCnt="0"/>
      <dgm:spPr/>
    </dgm:pt>
  </dgm:ptLst>
  <dgm:cxnLst>
    <dgm:cxn modelId="{677C120E-15C7-4A76-BC34-23B26A0DD497}" srcId="{74C989F6-CCAD-4EEE-913A-7CDBBBDCD4C5}" destId="{F28AA592-C2AE-4083-A83C-0A6F5A8E344F}" srcOrd="1" destOrd="0" parTransId="{5F57DFAB-C375-470F-97CE-0CEB95E3D9B6}" sibTransId="{3638D57D-F9DD-4624-AD27-9A73A83A5C03}"/>
    <dgm:cxn modelId="{3CB77116-154C-4BC7-9F80-893A282313B0}" srcId="{0DA42A61-8BE4-48DF-9E4B-E88EB21E9F19}" destId="{405D1695-7B8B-44F5-A278-D0CD08A79145}" srcOrd="0" destOrd="0" parTransId="{47F9E9C7-FD1F-40FC-8F2E-289AF5269530}" sibTransId="{273FDF06-E4CF-498D-AC30-C84960D36449}"/>
    <dgm:cxn modelId="{A91C3027-C057-47C2-82C7-E7A8BCAC4ACB}" srcId="{0AEF4E80-D196-464E-9CFF-DC12471E1164}" destId="{39116622-8820-4DEF-AF57-B7D0F02C2998}" srcOrd="0" destOrd="0" parTransId="{7A52E9CB-3736-4771-A797-D68CC7AD7A16}" sibTransId="{CB59414F-3FC0-4DD9-9A32-82DF1602388D}"/>
    <dgm:cxn modelId="{A7CE6D29-6E78-4AA0-A4B2-3BB1529A63AC}" srcId="{74C989F6-CCAD-4EEE-913A-7CDBBBDCD4C5}" destId="{0DA42A61-8BE4-48DF-9E4B-E88EB21E9F19}" srcOrd="0" destOrd="0" parTransId="{0C208436-9003-4CC1-A6AA-D1EDF72425A7}" sibTransId="{9E5F5314-E5CE-41C7-9174-0A81988086D3}"/>
    <dgm:cxn modelId="{6908505D-B05F-40FC-9DEA-34FEB6D7FAC9}" srcId="{F28AA592-C2AE-4083-A83C-0A6F5A8E344F}" destId="{650F3E6E-BD76-49B8-9FE6-16B97EC2D8E9}" srcOrd="0" destOrd="0" parTransId="{804454FF-F433-44FA-BC77-08D18D5CC979}" sibTransId="{E6F2AE3F-B554-4F0E-B175-0D2C01CC8F21}"/>
    <dgm:cxn modelId="{04CC7947-0715-4DA0-B35F-D9E67A5162CE}" type="presOf" srcId="{698647D1-96BC-4CB6-9305-E8324EF9F9AA}" destId="{664A7F3D-C606-4EC4-96A7-3D5BD4DFFFA4}" srcOrd="0" destOrd="2" presId="urn:microsoft.com/office/officeart/2005/8/layout/hProcess11"/>
    <dgm:cxn modelId="{F377D06E-1B19-4AB1-AC6E-54D063EB7467}" srcId="{4ED2F882-1B51-41CD-B213-8E7C1D9679C8}" destId="{25CEE009-FAD7-454C-83E5-C773E8D44F27}" srcOrd="0" destOrd="0" parTransId="{464CBCB6-67B1-4AE9-B8A1-64AA1C9F4353}" sibTransId="{9008865C-335F-4ECB-A8FD-867783E9E895}"/>
    <dgm:cxn modelId="{4DE23D52-890E-4709-B97C-E186CE7CEA44}" type="presOf" srcId="{0DA42A61-8BE4-48DF-9E4B-E88EB21E9F19}" destId="{E87056BE-4733-4C55-BB14-F22F08792ACF}" srcOrd="0" destOrd="0" presId="urn:microsoft.com/office/officeart/2005/8/layout/hProcess11"/>
    <dgm:cxn modelId="{7785D17E-7CFA-4A72-86E0-EFB217FC5883}" type="presOf" srcId="{4ED2F882-1B51-41CD-B213-8E7C1D9679C8}" destId="{664A7F3D-C606-4EC4-96A7-3D5BD4DFFFA4}" srcOrd="0" destOrd="0" presId="urn:microsoft.com/office/officeart/2005/8/layout/hProcess11"/>
    <dgm:cxn modelId="{3B2F357F-D705-4D3D-9721-4CE4A844B659}" srcId="{74C989F6-CCAD-4EEE-913A-7CDBBBDCD4C5}" destId="{0AEF4E80-D196-464E-9CFF-DC12471E1164}" srcOrd="3" destOrd="0" parTransId="{10C3962C-3484-45DB-AFAB-15B8FBAC82B3}" sibTransId="{9393B20F-38D5-4373-ABA0-429B1D3852A2}"/>
    <dgm:cxn modelId="{2AE36B86-8EF1-4264-9AB4-64A13C5DF023}" type="presOf" srcId="{25CEE009-FAD7-454C-83E5-C773E8D44F27}" destId="{664A7F3D-C606-4EC4-96A7-3D5BD4DFFFA4}" srcOrd="0" destOrd="1" presId="urn:microsoft.com/office/officeart/2005/8/layout/hProcess11"/>
    <dgm:cxn modelId="{40A89B8E-1DC0-49B5-8D67-D6A5D8B6F239}" type="presOf" srcId="{405D1695-7B8B-44F5-A278-D0CD08A79145}" destId="{E87056BE-4733-4C55-BB14-F22F08792ACF}" srcOrd="0" destOrd="1" presId="urn:microsoft.com/office/officeart/2005/8/layout/hProcess11"/>
    <dgm:cxn modelId="{6FECC9A1-B770-4867-8AD8-1E351C3707CB}" srcId="{4ED2F882-1B51-41CD-B213-8E7C1D9679C8}" destId="{698647D1-96BC-4CB6-9305-E8324EF9F9AA}" srcOrd="1" destOrd="0" parTransId="{8F78E717-D584-4F31-865B-A2ED32731E36}" sibTransId="{FA249BE8-662D-409D-975B-12D0286C431E}"/>
    <dgm:cxn modelId="{15E46DB1-47FA-4A48-81B9-517E2C95339B}" type="presOf" srcId="{0AEF4E80-D196-464E-9CFF-DC12471E1164}" destId="{3A1DEF74-10EE-488B-B81A-93677C727F50}" srcOrd="0" destOrd="0" presId="urn:microsoft.com/office/officeart/2005/8/layout/hProcess11"/>
    <dgm:cxn modelId="{4B077AC8-6E67-4C56-85C3-5A63423840D1}" type="presOf" srcId="{D180A5FC-56BE-4609-8A2E-9C799D0721C6}" destId="{E87056BE-4733-4C55-BB14-F22F08792ACF}" srcOrd="0" destOrd="2" presId="urn:microsoft.com/office/officeart/2005/8/layout/hProcess11"/>
    <dgm:cxn modelId="{62A0E3CC-9275-42DF-B754-20CAAF4C3D63}" type="presOf" srcId="{39116622-8820-4DEF-AF57-B7D0F02C2998}" destId="{3A1DEF74-10EE-488B-B81A-93677C727F50}" srcOrd="0" destOrd="1" presId="urn:microsoft.com/office/officeart/2005/8/layout/hProcess11"/>
    <dgm:cxn modelId="{C07E86D7-C296-4121-9A21-5B054F6EC303}" srcId="{0DA42A61-8BE4-48DF-9E4B-E88EB21E9F19}" destId="{D180A5FC-56BE-4609-8A2E-9C799D0721C6}" srcOrd="1" destOrd="0" parTransId="{C5AE9B91-DE99-44AB-8F3C-C2F3CC4EBA00}" sibTransId="{3CF12E85-D807-408F-9EEC-2EBF878616C4}"/>
    <dgm:cxn modelId="{9760BDD8-6918-4507-B40E-FCDF8165B35B}" srcId="{74C989F6-CCAD-4EEE-913A-7CDBBBDCD4C5}" destId="{4ED2F882-1B51-41CD-B213-8E7C1D9679C8}" srcOrd="2" destOrd="0" parTransId="{D217133B-6678-4CB2-BD07-960BBFAD07E9}" sibTransId="{396717A8-680E-4287-A0D8-D1A0A3FDEE37}"/>
    <dgm:cxn modelId="{74423BD9-5B6D-4878-BC97-829BD728F987}" type="presOf" srcId="{74C989F6-CCAD-4EEE-913A-7CDBBBDCD4C5}" destId="{04469171-C147-4D36-B1CE-405FDF082A09}" srcOrd="0" destOrd="0" presId="urn:microsoft.com/office/officeart/2005/8/layout/hProcess11"/>
    <dgm:cxn modelId="{DD2A7BE0-CC0F-4729-8418-DBEF8A67B79D}" type="presOf" srcId="{F28AA592-C2AE-4083-A83C-0A6F5A8E344F}" destId="{AF5DBF10-8967-46BB-ADDE-15D2B897BC94}" srcOrd="0" destOrd="0" presId="urn:microsoft.com/office/officeart/2005/8/layout/hProcess11"/>
    <dgm:cxn modelId="{253EACF9-1240-4585-96AB-F5646EC25B16}" type="presOf" srcId="{650F3E6E-BD76-49B8-9FE6-16B97EC2D8E9}" destId="{AF5DBF10-8967-46BB-ADDE-15D2B897BC94}" srcOrd="0" destOrd="1" presId="urn:microsoft.com/office/officeart/2005/8/layout/hProcess11"/>
    <dgm:cxn modelId="{F1C96ACC-AC4F-41A2-9F01-EE90F21D408E}" type="presParOf" srcId="{04469171-C147-4D36-B1CE-405FDF082A09}" destId="{B6C0B252-D8D2-444B-BB98-0F100DE3AEBD}" srcOrd="0" destOrd="0" presId="urn:microsoft.com/office/officeart/2005/8/layout/hProcess11"/>
    <dgm:cxn modelId="{8DF9BBA9-4FF4-454C-93AD-0E7D296C9A93}" type="presParOf" srcId="{04469171-C147-4D36-B1CE-405FDF082A09}" destId="{273D951B-4FC1-49E0-8F5C-327CCFF015A7}" srcOrd="1" destOrd="0" presId="urn:microsoft.com/office/officeart/2005/8/layout/hProcess11"/>
    <dgm:cxn modelId="{3C8BE83D-829D-4B7E-B9F4-23C3AD809F9A}" type="presParOf" srcId="{273D951B-4FC1-49E0-8F5C-327CCFF015A7}" destId="{9FAEE833-F029-40AE-A765-BC83190305E0}" srcOrd="0" destOrd="0" presId="urn:microsoft.com/office/officeart/2005/8/layout/hProcess11"/>
    <dgm:cxn modelId="{9CAF8131-7B1D-415A-B94A-929ACEE426A3}" type="presParOf" srcId="{9FAEE833-F029-40AE-A765-BC83190305E0}" destId="{E87056BE-4733-4C55-BB14-F22F08792ACF}" srcOrd="0" destOrd="0" presId="urn:microsoft.com/office/officeart/2005/8/layout/hProcess11"/>
    <dgm:cxn modelId="{661E94A3-C0C7-44E7-837B-8747A86C4AEA}" type="presParOf" srcId="{9FAEE833-F029-40AE-A765-BC83190305E0}" destId="{F8B071E3-5688-49D2-A7EA-3D29552525FB}" srcOrd="1" destOrd="0" presId="urn:microsoft.com/office/officeart/2005/8/layout/hProcess11"/>
    <dgm:cxn modelId="{4D67018C-5E9B-4066-AA00-FB55948C0FA7}" type="presParOf" srcId="{9FAEE833-F029-40AE-A765-BC83190305E0}" destId="{903D6E0D-2EC0-4152-98DD-4061E6BDB3BC}" srcOrd="2" destOrd="0" presId="urn:microsoft.com/office/officeart/2005/8/layout/hProcess11"/>
    <dgm:cxn modelId="{DBBF7AD9-4261-464D-A8CD-5520A7EBE4A5}" type="presParOf" srcId="{273D951B-4FC1-49E0-8F5C-327CCFF015A7}" destId="{2F1B63F1-0644-437E-80FC-6BD432AA0624}" srcOrd="1" destOrd="0" presId="urn:microsoft.com/office/officeart/2005/8/layout/hProcess11"/>
    <dgm:cxn modelId="{BE12A788-B0D5-4C04-9585-4AA071E54C15}" type="presParOf" srcId="{273D951B-4FC1-49E0-8F5C-327CCFF015A7}" destId="{39E02630-AE8B-4DED-B273-9807538C4414}" srcOrd="2" destOrd="0" presId="urn:microsoft.com/office/officeart/2005/8/layout/hProcess11"/>
    <dgm:cxn modelId="{BB76F204-9E61-4F04-9E7C-F1E789A73417}" type="presParOf" srcId="{39E02630-AE8B-4DED-B273-9807538C4414}" destId="{AF5DBF10-8967-46BB-ADDE-15D2B897BC94}" srcOrd="0" destOrd="0" presId="urn:microsoft.com/office/officeart/2005/8/layout/hProcess11"/>
    <dgm:cxn modelId="{FE040811-214C-405F-9959-F844A5EB3F81}" type="presParOf" srcId="{39E02630-AE8B-4DED-B273-9807538C4414}" destId="{827EFB10-777A-4ADC-9892-72AB3C81873A}" srcOrd="1" destOrd="0" presId="urn:microsoft.com/office/officeart/2005/8/layout/hProcess11"/>
    <dgm:cxn modelId="{FBD82EEF-C887-437F-A6FE-801B38957748}" type="presParOf" srcId="{39E02630-AE8B-4DED-B273-9807538C4414}" destId="{6468FD0F-6DE9-401F-9D74-3E02C006EA0B}" srcOrd="2" destOrd="0" presId="urn:microsoft.com/office/officeart/2005/8/layout/hProcess11"/>
    <dgm:cxn modelId="{201CF5BB-5C70-4720-A6B2-FEC2A1119D2F}" type="presParOf" srcId="{273D951B-4FC1-49E0-8F5C-327CCFF015A7}" destId="{4B7C08F0-B6FA-4291-8AAF-41732E5EFEA1}" srcOrd="3" destOrd="0" presId="urn:microsoft.com/office/officeart/2005/8/layout/hProcess11"/>
    <dgm:cxn modelId="{1CAB4C26-8FC1-43D8-A82F-E807D604FBD5}" type="presParOf" srcId="{273D951B-4FC1-49E0-8F5C-327CCFF015A7}" destId="{E67A061A-3756-4901-8AC6-A58DD3DC63F0}" srcOrd="4" destOrd="0" presId="urn:microsoft.com/office/officeart/2005/8/layout/hProcess11"/>
    <dgm:cxn modelId="{64C568CF-CD77-4190-B178-33993855632B}" type="presParOf" srcId="{E67A061A-3756-4901-8AC6-A58DD3DC63F0}" destId="{664A7F3D-C606-4EC4-96A7-3D5BD4DFFFA4}" srcOrd="0" destOrd="0" presId="urn:microsoft.com/office/officeart/2005/8/layout/hProcess11"/>
    <dgm:cxn modelId="{A96F47F6-C1E5-4612-BAC4-DDF359686461}" type="presParOf" srcId="{E67A061A-3756-4901-8AC6-A58DD3DC63F0}" destId="{E264A734-CD1B-4795-AEF3-1854792C3BBC}" srcOrd="1" destOrd="0" presId="urn:microsoft.com/office/officeart/2005/8/layout/hProcess11"/>
    <dgm:cxn modelId="{CABC4050-C839-4851-BC86-4DBE97FBCA75}" type="presParOf" srcId="{E67A061A-3756-4901-8AC6-A58DD3DC63F0}" destId="{29C588AD-67EE-48B4-A287-E5D4D4CC9D65}" srcOrd="2" destOrd="0" presId="urn:microsoft.com/office/officeart/2005/8/layout/hProcess11"/>
    <dgm:cxn modelId="{E99DA99C-DE97-46D7-8A5E-0399C3A3F75E}" type="presParOf" srcId="{273D951B-4FC1-49E0-8F5C-327CCFF015A7}" destId="{9555AFE3-0EEB-4E2B-A08D-92880F2B27CC}" srcOrd="5" destOrd="0" presId="urn:microsoft.com/office/officeart/2005/8/layout/hProcess11"/>
    <dgm:cxn modelId="{3467ECF6-339D-472A-8B67-97FC411837B7}" type="presParOf" srcId="{273D951B-4FC1-49E0-8F5C-327CCFF015A7}" destId="{01DD7B08-838A-4DFE-8D59-A6AA9C33B8F6}" srcOrd="6" destOrd="0" presId="urn:microsoft.com/office/officeart/2005/8/layout/hProcess11"/>
    <dgm:cxn modelId="{0307FE95-F850-4EC2-8FB8-9134D6446AEF}" type="presParOf" srcId="{01DD7B08-838A-4DFE-8D59-A6AA9C33B8F6}" destId="{3A1DEF74-10EE-488B-B81A-93677C727F50}" srcOrd="0" destOrd="0" presId="urn:microsoft.com/office/officeart/2005/8/layout/hProcess11"/>
    <dgm:cxn modelId="{DD9F590F-E5AE-46A5-B8B3-DDD15657E3DC}" type="presParOf" srcId="{01DD7B08-838A-4DFE-8D59-A6AA9C33B8F6}" destId="{E993DB4E-8B87-404F-BE6F-EA1EEF9E8CE7}" srcOrd="1" destOrd="0" presId="urn:microsoft.com/office/officeart/2005/8/layout/hProcess11"/>
    <dgm:cxn modelId="{91F1F4E1-BFE6-4589-A4EF-42A6FE7B4715}" type="presParOf" srcId="{01DD7B08-838A-4DFE-8D59-A6AA9C33B8F6}" destId="{50624ADF-28F6-4489-8C23-FB83C7995112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C0B252-D8D2-444B-BB98-0F100DE3AEBD}">
      <dsp:nvSpPr>
        <dsp:cNvPr id="0" name=""/>
        <dsp:cNvSpPr/>
      </dsp:nvSpPr>
      <dsp:spPr>
        <a:xfrm>
          <a:off x="0" y="1345882"/>
          <a:ext cx="6021307" cy="179451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E87056BE-4733-4C55-BB14-F22F08792ACF}">
      <dsp:nvSpPr>
        <dsp:cNvPr id="0" name=""/>
        <dsp:cNvSpPr/>
      </dsp:nvSpPr>
      <dsp:spPr>
        <a:xfrm>
          <a:off x="2712" y="0"/>
          <a:ext cx="1304518" cy="1794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８月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テナント契約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業者契約</a:t>
          </a:r>
        </a:p>
      </dsp:txBody>
      <dsp:txXfrm>
        <a:off x="2712" y="0"/>
        <a:ext cx="1304518" cy="1794510"/>
      </dsp:txXfrm>
    </dsp:sp>
    <dsp:sp modelId="{F8B071E3-5688-49D2-A7EA-3D29552525FB}">
      <dsp:nvSpPr>
        <dsp:cNvPr id="0" name=""/>
        <dsp:cNvSpPr/>
      </dsp:nvSpPr>
      <dsp:spPr>
        <a:xfrm>
          <a:off x="430657" y="2018823"/>
          <a:ext cx="448627" cy="448627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5DBF10-8967-46BB-ADDE-15D2B897BC94}">
      <dsp:nvSpPr>
        <dsp:cNvPr id="0" name=""/>
        <dsp:cNvSpPr/>
      </dsp:nvSpPr>
      <dsp:spPr>
        <a:xfrm>
          <a:off x="1372456" y="2691765"/>
          <a:ext cx="1304518" cy="1794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000" kern="1200" dirty="0"/>
            <a:t>９月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ポスター制作</a:t>
          </a:r>
        </a:p>
      </dsp:txBody>
      <dsp:txXfrm>
        <a:off x="1372456" y="2691765"/>
        <a:ext cx="1304518" cy="1794510"/>
      </dsp:txXfrm>
    </dsp:sp>
    <dsp:sp modelId="{827EFB10-777A-4ADC-9892-72AB3C81873A}">
      <dsp:nvSpPr>
        <dsp:cNvPr id="0" name=""/>
        <dsp:cNvSpPr/>
      </dsp:nvSpPr>
      <dsp:spPr>
        <a:xfrm>
          <a:off x="1800402" y="2018823"/>
          <a:ext cx="448627" cy="448627"/>
        </a:xfrm>
        <a:prstGeom prst="ellipse">
          <a:avLst/>
        </a:prstGeom>
        <a:gradFill rotWithShape="0">
          <a:gsLst>
            <a:gs pos="0">
              <a:schemeClr val="accent5">
                <a:hueOff val="-2252848"/>
                <a:satOff val="-5806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252848"/>
                <a:satOff val="-5806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252848"/>
                <a:satOff val="-5806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64A7F3D-C606-4EC4-96A7-3D5BD4DFFFA4}">
      <dsp:nvSpPr>
        <dsp:cNvPr id="0" name=""/>
        <dsp:cNvSpPr/>
      </dsp:nvSpPr>
      <dsp:spPr>
        <a:xfrm>
          <a:off x="2742201" y="0"/>
          <a:ext cx="1304518" cy="1794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10</a:t>
          </a:r>
          <a:r>
            <a:rPr kumimoji="1" lang="ja-JP" altLang="en-US" sz="2000" kern="1200" dirty="0"/>
            <a:t>月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内装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備品</a:t>
          </a:r>
        </a:p>
      </dsp:txBody>
      <dsp:txXfrm>
        <a:off x="2742201" y="0"/>
        <a:ext cx="1304518" cy="1794510"/>
      </dsp:txXfrm>
    </dsp:sp>
    <dsp:sp modelId="{E264A734-CD1B-4795-AEF3-1854792C3BBC}">
      <dsp:nvSpPr>
        <dsp:cNvPr id="0" name=""/>
        <dsp:cNvSpPr/>
      </dsp:nvSpPr>
      <dsp:spPr>
        <a:xfrm>
          <a:off x="3170146" y="2018823"/>
          <a:ext cx="448627" cy="448627"/>
        </a:xfrm>
        <a:prstGeom prst="ellipse">
          <a:avLst/>
        </a:prstGeom>
        <a:gradFill rotWithShape="0">
          <a:gsLst>
            <a:gs pos="0">
              <a:schemeClr val="accent5">
                <a:hueOff val="-4505695"/>
                <a:satOff val="-11613"/>
                <a:lumOff val="-784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05695"/>
                <a:satOff val="-11613"/>
                <a:lumOff val="-784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05695"/>
                <a:satOff val="-11613"/>
                <a:lumOff val="-784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1DEF74-10EE-488B-B81A-93677C727F50}">
      <dsp:nvSpPr>
        <dsp:cNvPr id="0" name=""/>
        <dsp:cNvSpPr/>
      </dsp:nvSpPr>
      <dsp:spPr>
        <a:xfrm>
          <a:off x="4111945" y="2691765"/>
          <a:ext cx="1304518" cy="17945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t" anchorCtr="1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11</a:t>
          </a:r>
          <a:r>
            <a:rPr kumimoji="1" lang="ja-JP" altLang="en-US" sz="2000" kern="1200" dirty="0"/>
            <a:t>月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1600" kern="1200" dirty="0"/>
            <a:t>オープン</a:t>
          </a:r>
        </a:p>
      </dsp:txBody>
      <dsp:txXfrm>
        <a:off x="4111945" y="2691765"/>
        <a:ext cx="1304518" cy="1794510"/>
      </dsp:txXfrm>
    </dsp:sp>
    <dsp:sp modelId="{E993DB4E-8B87-404F-BE6F-EA1EEF9E8CE7}">
      <dsp:nvSpPr>
        <dsp:cNvPr id="0" name=""/>
        <dsp:cNvSpPr/>
      </dsp:nvSpPr>
      <dsp:spPr>
        <a:xfrm>
          <a:off x="4539891" y="2018823"/>
          <a:ext cx="448627" cy="448627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852BD-C5B2-46C6-8D42-E49401A4A1EB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A1215C-F40C-46ED-A65E-1A4EC7E32D8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978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sv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25.sv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29.svg"/><Relationship Id="rId10" Type="http://schemas.openxmlformats.org/officeDocument/2006/relationships/image" Target="../media/image24.png"/><Relationship Id="rId4" Type="http://schemas.openxmlformats.org/officeDocument/2006/relationships/diagramLayout" Target="../diagrams/layout2.xml"/><Relationship Id="rId9" Type="http://schemas.openxmlformats.org/officeDocument/2006/relationships/image" Target="../media/image23.svg"/><Relationship Id="rId1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7141233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  <p:sp>
        <p:nvSpPr>
          <p:cNvPr id="10" name="四角形: 角を丸くする 3">
            <a:extLst>
              <a:ext uri="{FF2B5EF4-FFF2-40B4-BE49-F238E27FC236}">
                <a16:creationId xmlns:a16="http://schemas.microsoft.com/office/drawing/2014/main" id="{94608B98-BD45-48AB-95E7-BA445613C677}"/>
              </a:ext>
            </a:extLst>
          </p:cNvPr>
          <p:cNvSpPr/>
          <p:nvPr/>
        </p:nvSpPr>
        <p:spPr>
          <a:xfrm>
            <a:off x="6549088" y="949124"/>
            <a:ext cx="2797940" cy="82845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/>
              <a:t>3</a:t>
            </a:r>
            <a:r>
              <a:rPr kumimoji="1" lang="ja-JP" altLang="en-US" sz="2000" dirty="0"/>
              <a:t>店舗共に</a:t>
            </a:r>
            <a:r>
              <a:rPr lang="ja-JP" altLang="en-US" sz="2000" dirty="0"/>
              <a:t>売上好調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コンテンツ プレースホルダー 9" descr="建物, 屋内, 大きい, 電車 が含まれている画像&#10;&#10;自動的に生成された説明">
            <a:extLst>
              <a:ext uri="{FF2B5EF4-FFF2-40B4-BE49-F238E27FC236}">
                <a16:creationId xmlns:a16="http://schemas.microsoft.com/office/drawing/2014/main" id="{11302D13-D60E-413A-96AE-84DFF3607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7" t="10857" r="14825"/>
          <a:stretch/>
        </p:blipFill>
        <p:spPr>
          <a:xfrm>
            <a:off x="7166600" y="2139192"/>
            <a:ext cx="2984079" cy="2926519"/>
          </a:xfrm>
        </p:spPr>
      </p:pic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C185B611-6519-C138-FC86-9ACF9A51F456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5210284" y="1460810"/>
          <a:ext cx="6021307" cy="4486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ワイド画面</PresentationFormat>
  <Paragraphs>54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2022-04-06T13:44:12Z</dcterms:created>
  <dcterms:modified xsi:type="dcterms:W3CDTF">2024-07-14T05:58:09Z</dcterms:modified>
</cp:coreProperties>
</file>