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6" r:id="rId2"/>
    <p:sldId id="261" r:id="rId3"/>
    <p:sldId id="257" r:id="rId4"/>
    <p:sldId id="262" r:id="rId5"/>
    <p:sldId id="259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C3E6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2692E0-3AF2-47E3-9725-F89B2D1AFAFA}" type="doc">
      <dgm:prSet loTypeId="urn:microsoft.com/office/officeart/2008/layout/LinedList" loCatId="list" qsTypeId="urn:microsoft.com/office/officeart/2005/8/quickstyle/simple1" qsCatId="simple" csTypeId="urn:microsoft.com/office/officeart/2005/8/colors/accent3_4" csCatId="accent3" phldr="1"/>
      <dgm:spPr/>
    </dgm:pt>
    <dgm:pt modelId="{DE84E6C8-E847-4E2B-84A8-CBA73A6797A3}">
      <dgm:prSet phldrT="[テキスト]" custT="1"/>
      <dgm:spPr/>
      <dgm:t>
        <a:bodyPr/>
        <a:lstStyle/>
        <a:p>
          <a:r>
            <a:rPr kumimoji="1" lang="en-US" altLang="ja-JP" sz="1800" dirty="0"/>
            <a:t>Step</a:t>
          </a:r>
          <a:r>
            <a:rPr kumimoji="1" lang="en-US" altLang="ja-JP" sz="2400" dirty="0"/>
            <a:t>1	</a:t>
          </a:r>
          <a:r>
            <a:rPr kumimoji="1" lang="ja-JP" altLang="en-US" sz="2400" dirty="0"/>
            <a:t>商品受け取り</a:t>
          </a:r>
          <a:r>
            <a:rPr kumimoji="1" lang="en-US" altLang="ja-JP" sz="2400" dirty="0"/>
            <a:t>		</a:t>
          </a:r>
          <a:r>
            <a:rPr kumimoji="1" lang="ja-JP" altLang="en-US" sz="2400" dirty="0"/>
            <a:t>倉庫担当</a:t>
          </a:r>
        </a:p>
      </dgm:t>
    </dgm:pt>
    <dgm:pt modelId="{13F5366E-BBD9-4974-98CA-6E92775A5EFA}" type="parTrans" cxnId="{128B1065-5BF4-4944-9E89-2DA9A1C975B3}">
      <dgm:prSet/>
      <dgm:spPr/>
      <dgm:t>
        <a:bodyPr/>
        <a:lstStyle/>
        <a:p>
          <a:endParaRPr kumimoji="1" lang="ja-JP" altLang="en-US" sz="1400"/>
        </a:p>
      </dgm:t>
    </dgm:pt>
    <dgm:pt modelId="{AC677D2E-2BBC-4B74-A9F9-8981B3680B8E}" type="sibTrans" cxnId="{128B1065-5BF4-4944-9E89-2DA9A1C975B3}">
      <dgm:prSet custT="1"/>
      <dgm:spPr/>
      <dgm:t>
        <a:bodyPr/>
        <a:lstStyle/>
        <a:p>
          <a:endParaRPr kumimoji="1" lang="ja-JP" altLang="en-US" sz="1600"/>
        </a:p>
      </dgm:t>
    </dgm:pt>
    <dgm:pt modelId="{23A248DE-3072-4A79-A6C4-EF58C9E0831F}">
      <dgm:prSet phldrT="[テキスト]" custT="1"/>
      <dgm:spPr/>
      <dgm:t>
        <a:bodyPr/>
        <a:lstStyle/>
        <a:p>
          <a:r>
            <a:rPr kumimoji="1" lang="en-US" altLang="ja-JP" sz="1800" dirty="0"/>
            <a:t>Step</a:t>
          </a:r>
          <a:r>
            <a:rPr kumimoji="1" lang="en-US" altLang="ja-JP" sz="2400" dirty="0"/>
            <a:t>2	</a:t>
          </a:r>
          <a:r>
            <a:rPr kumimoji="1" lang="ja-JP" altLang="en-US" sz="2400" dirty="0"/>
            <a:t>返品番号確認</a:t>
          </a:r>
          <a:r>
            <a:rPr kumimoji="1" lang="en-US" altLang="ja-JP" sz="2400" dirty="0"/>
            <a:t>		</a:t>
          </a:r>
          <a:r>
            <a:rPr kumimoji="1" lang="ja-JP" altLang="en-US" sz="2400" dirty="0"/>
            <a:t>倉庫担当</a:t>
          </a:r>
        </a:p>
      </dgm:t>
    </dgm:pt>
    <dgm:pt modelId="{3D11B9B7-AE7D-4CDA-991A-777733910F6F}" type="parTrans" cxnId="{D854EBB0-FD75-4E5B-819E-464DF1053A53}">
      <dgm:prSet/>
      <dgm:spPr/>
      <dgm:t>
        <a:bodyPr/>
        <a:lstStyle/>
        <a:p>
          <a:endParaRPr kumimoji="1" lang="ja-JP" altLang="en-US" sz="1400"/>
        </a:p>
      </dgm:t>
    </dgm:pt>
    <dgm:pt modelId="{4EFC0D75-B0DE-403E-AE50-312C477041AB}" type="sibTrans" cxnId="{D854EBB0-FD75-4E5B-819E-464DF1053A53}">
      <dgm:prSet custT="1"/>
      <dgm:spPr/>
      <dgm:t>
        <a:bodyPr/>
        <a:lstStyle/>
        <a:p>
          <a:endParaRPr kumimoji="1" lang="ja-JP" altLang="en-US" sz="1600"/>
        </a:p>
      </dgm:t>
    </dgm:pt>
    <dgm:pt modelId="{AF472AC5-E5C7-4325-B81A-AA2DA2D30ECF}">
      <dgm:prSet phldrT="[テキスト]" custT="1"/>
      <dgm:spPr/>
      <dgm:t>
        <a:bodyPr/>
        <a:lstStyle/>
        <a:p>
          <a:r>
            <a:rPr kumimoji="1" lang="en-US" altLang="ja-JP" sz="1800" dirty="0"/>
            <a:t>Step</a:t>
          </a:r>
          <a:r>
            <a:rPr kumimoji="1" lang="en-US" altLang="ja-JP" sz="2400" dirty="0"/>
            <a:t>3	</a:t>
          </a:r>
          <a:r>
            <a:rPr kumimoji="1" lang="ja-JP" altLang="en-US" sz="2400" dirty="0"/>
            <a:t>商品チェック</a:t>
          </a:r>
          <a:r>
            <a:rPr kumimoji="1" lang="en-US" altLang="ja-JP" sz="2400" dirty="0"/>
            <a:t>		</a:t>
          </a:r>
          <a:r>
            <a:rPr kumimoji="1" lang="ja-JP" altLang="en-US" sz="2400" dirty="0"/>
            <a:t>営業担当</a:t>
          </a:r>
        </a:p>
      </dgm:t>
    </dgm:pt>
    <dgm:pt modelId="{A95ACB64-EE44-4879-B913-1348DA833A5B}" type="parTrans" cxnId="{39EA41BF-7403-4C30-B8AB-276CDA76C867}">
      <dgm:prSet/>
      <dgm:spPr/>
      <dgm:t>
        <a:bodyPr/>
        <a:lstStyle/>
        <a:p>
          <a:endParaRPr kumimoji="1" lang="ja-JP" altLang="en-US" sz="1400"/>
        </a:p>
      </dgm:t>
    </dgm:pt>
    <dgm:pt modelId="{5F974669-CF8F-45F6-95F0-4A3C33FA05C2}" type="sibTrans" cxnId="{39EA41BF-7403-4C30-B8AB-276CDA76C867}">
      <dgm:prSet custT="1"/>
      <dgm:spPr/>
      <dgm:t>
        <a:bodyPr/>
        <a:lstStyle/>
        <a:p>
          <a:endParaRPr kumimoji="1" lang="ja-JP" altLang="en-US" sz="1600"/>
        </a:p>
      </dgm:t>
    </dgm:pt>
    <dgm:pt modelId="{4EFB0655-0F34-4882-8ACB-2CE49898426E}">
      <dgm:prSet custT="1"/>
      <dgm:spPr/>
      <dgm:t>
        <a:bodyPr/>
        <a:lstStyle/>
        <a:p>
          <a:r>
            <a:rPr kumimoji="1" lang="en-US" altLang="ja-JP" sz="1800" dirty="0"/>
            <a:t>Step</a:t>
          </a:r>
          <a:r>
            <a:rPr kumimoji="1" lang="en-US" altLang="ja-JP" sz="2400" dirty="0"/>
            <a:t>4	</a:t>
          </a:r>
          <a:r>
            <a:rPr kumimoji="1" lang="ja-JP" altLang="en-US" sz="2400" dirty="0"/>
            <a:t>お客様への連絡</a:t>
          </a:r>
          <a:r>
            <a:rPr kumimoji="1" lang="en-US" altLang="ja-JP" sz="2400" dirty="0"/>
            <a:t>		</a:t>
          </a:r>
          <a:r>
            <a:rPr kumimoji="1" lang="ja-JP" altLang="en-US" sz="2400" dirty="0"/>
            <a:t>営業担当</a:t>
          </a:r>
        </a:p>
      </dgm:t>
    </dgm:pt>
    <dgm:pt modelId="{4DD71E4B-6A0F-49DE-9176-66A22DF3B2D4}" type="parTrans" cxnId="{22DD5688-ECDF-46C5-8146-91A70FC43C6F}">
      <dgm:prSet/>
      <dgm:spPr/>
      <dgm:t>
        <a:bodyPr/>
        <a:lstStyle/>
        <a:p>
          <a:endParaRPr kumimoji="1" lang="ja-JP" altLang="en-US" sz="1400"/>
        </a:p>
      </dgm:t>
    </dgm:pt>
    <dgm:pt modelId="{68BBDC93-E703-4748-86E8-71BA7BD08FA7}" type="sibTrans" cxnId="{22DD5688-ECDF-46C5-8146-91A70FC43C6F}">
      <dgm:prSet custT="1"/>
      <dgm:spPr/>
      <dgm:t>
        <a:bodyPr/>
        <a:lstStyle/>
        <a:p>
          <a:endParaRPr kumimoji="1" lang="ja-JP" altLang="en-US" sz="1600"/>
        </a:p>
      </dgm:t>
    </dgm:pt>
    <dgm:pt modelId="{A82494B5-714C-4750-BC62-ECAA29F6BBA9}">
      <dgm:prSet custT="1"/>
      <dgm:spPr/>
      <dgm:t>
        <a:bodyPr/>
        <a:lstStyle/>
        <a:p>
          <a:r>
            <a:rPr kumimoji="1" lang="en-US" altLang="ja-JP" sz="1800" dirty="0"/>
            <a:t>Step</a:t>
          </a:r>
          <a:r>
            <a:rPr kumimoji="1" lang="en-US" altLang="ja-JP" sz="2400" dirty="0"/>
            <a:t>6	</a:t>
          </a:r>
          <a:r>
            <a:rPr kumimoji="1" lang="ja-JP" altLang="en-US" sz="2400" dirty="0"/>
            <a:t>商品の再出品</a:t>
          </a:r>
          <a:r>
            <a:rPr kumimoji="1" lang="en-US" altLang="ja-JP" sz="2400" dirty="0"/>
            <a:t>		</a:t>
          </a:r>
          <a:r>
            <a:rPr kumimoji="1" lang="ja-JP" altLang="en-US" sz="2400" dirty="0"/>
            <a:t>営業担当</a:t>
          </a:r>
          <a:r>
            <a:rPr kumimoji="1" lang="en-US" altLang="ja-JP" sz="2400" dirty="0"/>
            <a:t>	</a:t>
          </a:r>
          <a:endParaRPr kumimoji="1" lang="ja-JP" altLang="en-US" sz="2400" dirty="0"/>
        </a:p>
      </dgm:t>
    </dgm:pt>
    <dgm:pt modelId="{7041A146-50B0-4BCB-8CB2-5D4E7ED4C713}" type="parTrans" cxnId="{2D285EF4-4E79-4378-A9CE-D486E9A31D3F}">
      <dgm:prSet/>
      <dgm:spPr/>
      <dgm:t>
        <a:bodyPr/>
        <a:lstStyle/>
        <a:p>
          <a:endParaRPr kumimoji="1" lang="ja-JP" altLang="en-US" sz="1400"/>
        </a:p>
      </dgm:t>
    </dgm:pt>
    <dgm:pt modelId="{9EB1801D-1FBA-4727-9388-7EBE1D5F231C}" type="sibTrans" cxnId="{2D285EF4-4E79-4378-A9CE-D486E9A31D3F}">
      <dgm:prSet/>
      <dgm:spPr/>
      <dgm:t>
        <a:bodyPr/>
        <a:lstStyle/>
        <a:p>
          <a:endParaRPr kumimoji="1" lang="ja-JP" altLang="en-US" sz="1400"/>
        </a:p>
      </dgm:t>
    </dgm:pt>
    <dgm:pt modelId="{C0F15731-D9FD-4298-A743-192D6135C384}">
      <dgm:prSet custT="1"/>
      <dgm:spPr/>
      <dgm:t>
        <a:bodyPr/>
        <a:lstStyle/>
        <a:p>
          <a:r>
            <a:rPr kumimoji="1" lang="en-US" altLang="ja-JP" sz="1800" dirty="0"/>
            <a:t>Step</a:t>
          </a:r>
          <a:r>
            <a:rPr kumimoji="1" lang="en-US" altLang="ja-JP" sz="2400" dirty="0"/>
            <a:t>5	</a:t>
          </a:r>
          <a:r>
            <a:rPr kumimoji="1" lang="ja-JP" altLang="en-US" sz="2400" dirty="0"/>
            <a:t>返金処理</a:t>
          </a:r>
          <a:r>
            <a:rPr kumimoji="1" lang="en-US" altLang="ja-JP" sz="2400" dirty="0"/>
            <a:t>/</a:t>
          </a:r>
          <a:r>
            <a:rPr kumimoji="1" lang="ja-JP" altLang="en-US" sz="2400" dirty="0"/>
            <a:t>返送処理</a:t>
          </a:r>
          <a:r>
            <a:rPr kumimoji="1" lang="en-US" altLang="ja-JP" sz="2400" dirty="0"/>
            <a:t>	</a:t>
          </a:r>
          <a:r>
            <a:rPr kumimoji="1" lang="ja-JP" altLang="en-US" sz="2400" dirty="0"/>
            <a:t>経理担当</a:t>
          </a:r>
        </a:p>
      </dgm:t>
    </dgm:pt>
    <dgm:pt modelId="{310639D7-8D5F-4456-8827-A91AF46AFB22}" type="parTrans" cxnId="{BB9DC376-7394-47AC-A880-D23736455821}">
      <dgm:prSet/>
      <dgm:spPr/>
      <dgm:t>
        <a:bodyPr/>
        <a:lstStyle/>
        <a:p>
          <a:endParaRPr kumimoji="1" lang="ja-JP" altLang="en-US" sz="1600"/>
        </a:p>
      </dgm:t>
    </dgm:pt>
    <dgm:pt modelId="{FF331FC9-C808-4799-BA9E-EB2005666781}" type="sibTrans" cxnId="{BB9DC376-7394-47AC-A880-D23736455821}">
      <dgm:prSet/>
      <dgm:spPr/>
      <dgm:t>
        <a:bodyPr/>
        <a:lstStyle/>
        <a:p>
          <a:endParaRPr kumimoji="1" lang="ja-JP" altLang="en-US" sz="1600"/>
        </a:p>
      </dgm:t>
    </dgm:pt>
    <dgm:pt modelId="{2075E3E4-82ED-4185-8C06-2A9D8F88A626}" type="pres">
      <dgm:prSet presAssocID="{792692E0-3AF2-47E3-9725-F89B2D1AFAFA}" presName="vert0" presStyleCnt="0">
        <dgm:presLayoutVars>
          <dgm:dir/>
          <dgm:animOne val="branch"/>
          <dgm:animLvl val="lvl"/>
        </dgm:presLayoutVars>
      </dgm:prSet>
      <dgm:spPr/>
    </dgm:pt>
    <dgm:pt modelId="{5B9315E2-B5DE-4D2F-8D77-76EB4468ECC4}" type="pres">
      <dgm:prSet presAssocID="{DE84E6C8-E847-4E2B-84A8-CBA73A6797A3}" presName="thickLine" presStyleLbl="alignNode1" presStyleIdx="0" presStyleCnt="6"/>
      <dgm:spPr/>
    </dgm:pt>
    <dgm:pt modelId="{5E620C84-16B3-495C-8CF0-046EE593193D}" type="pres">
      <dgm:prSet presAssocID="{DE84E6C8-E847-4E2B-84A8-CBA73A6797A3}" presName="horz1" presStyleCnt="0"/>
      <dgm:spPr/>
    </dgm:pt>
    <dgm:pt modelId="{EA35EC57-1F78-431B-8ED4-B1A2FF891496}" type="pres">
      <dgm:prSet presAssocID="{DE84E6C8-E847-4E2B-84A8-CBA73A6797A3}" presName="tx1" presStyleLbl="revTx" presStyleIdx="0" presStyleCnt="6"/>
      <dgm:spPr/>
    </dgm:pt>
    <dgm:pt modelId="{9EA3B3EA-BEEC-4636-B5E4-63FC847DA223}" type="pres">
      <dgm:prSet presAssocID="{DE84E6C8-E847-4E2B-84A8-CBA73A6797A3}" presName="vert1" presStyleCnt="0"/>
      <dgm:spPr/>
    </dgm:pt>
    <dgm:pt modelId="{4FEE8D62-13D4-45C3-9262-B623DC9D102E}" type="pres">
      <dgm:prSet presAssocID="{23A248DE-3072-4A79-A6C4-EF58C9E0831F}" presName="thickLine" presStyleLbl="alignNode1" presStyleIdx="1" presStyleCnt="6"/>
      <dgm:spPr/>
    </dgm:pt>
    <dgm:pt modelId="{8A003F9F-6141-497A-BD22-118DF933DF21}" type="pres">
      <dgm:prSet presAssocID="{23A248DE-3072-4A79-A6C4-EF58C9E0831F}" presName="horz1" presStyleCnt="0"/>
      <dgm:spPr/>
    </dgm:pt>
    <dgm:pt modelId="{97F162C8-EA92-4D00-B341-88B4352A1238}" type="pres">
      <dgm:prSet presAssocID="{23A248DE-3072-4A79-A6C4-EF58C9E0831F}" presName="tx1" presStyleLbl="revTx" presStyleIdx="1" presStyleCnt="6"/>
      <dgm:spPr/>
    </dgm:pt>
    <dgm:pt modelId="{A60CBDC1-4878-490B-B049-FDB9687A78DE}" type="pres">
      <dgm:prSet presAssocID="{23A248DE-3072-4A79-A6C4-EF58C9E0831F}" presName="vert1" presStyleCnt="0"/>
      <dgm:spPr/>
    </dgm:pt>
    <dgm:pt modelId="{9448E56F-2422-4654-BB15-651AA2A223AC}" type="pres">
      <dgm:prSet presAssocID="{AF472AC5-E5C7-4325-B81A-AA2DA2D30ECF}" presName="thickLine" presStyleLbl="alignNode1" presStyleIdx="2" presStyleCnt="6"/>
      <dgm:spPr/>
    </dgm:pt>
    <dgm:pt modelId="{F96BFCDD-2F49-4E23-B19E-9C213A02C09C}" type="pres">
      <dgm:prSet presAssocID="{AF472AC5-E5C7-4325-B81A-AA2DA2D30ECF}" presName="horz1" presStyleCnt="0"/>
      <dgm:spPr/>
    </dgm:pt>
    <dgm:pt modelId="{435E16E9-8E2A-4F43-9928-EB0718C8CFAD}" type="pres">
      <dgm:prSet presAssocID="{AF472AC5-E5C7-4325-B81A-AA2DA2D30ECF}" presName="tx1" presStyleLbl="revTx" presStyleIdx="2" presStyleCnt="6"/>
      <dgm:spPr/>
    </dgm:pt>
    <dgm:pt modelId="{4EB831DF-EC35-47F9-985E-35004B996423}" type="pres">
      <dgm:prSet presAssocID="{AF472AC5-E5C7-4325-B81A-AA2DA2D30ECF}" presName="vert1" presStyleCnt="0"/>
      <dgm:spPr/>
    </dgm:pt>
    <dgm:pt modelId="{1D3A19F5-6183-4083-83B9-E12924922BDD}" type="pres">
      <dgm:prSet presAssocID="{4EFB0655-0F34-4882-8ACB-2CE49898426E}" presName="thickLine" presStyleLbl="alignNode1" presStyleIdx="3" presStyleCnt="6"/>
      <dgm:spPr/>
    </dgm:pt>
    <dgm:pt modelId="{B908BDAD-9285-4BF1-A294-AD03B87F8239}" type="pres">
      <dgm:prSet presAssocID="{4EFB0655-0F34-4882-8ACB-2CE49898426E}" presName="horz1" presStyleCnt="0"/>
      <dgm:spPr/>
    </dgm:pt>
    <dgm:pt modelId="{83EE5403-0FE3-4A8A-82BD-EBCD870FF974}" type="pres">
      <dgm:prSet presAssocID="{4EFB0655-0F34-4882-8ACB-2CE49898426E}" presName="tx1" presStyleLbl="revTx" presStyleIdx="3" presStyleCnt="6"/>
      <dgm:spPr/>
    </dgm:pt>
    <dgm:pt modelId="{024C46CC-9428-4920-91AD-27D9CE7FF114}" type="pres">
      <dgm:prSet presAssocID="{4EFB0655-0F34-4882-8ACB-2CE49898426E}" presName="vert1" presStyleCnt="0"/>
      <dgm:spPr/>
    </dgm:pt>
    <dgm:pt modelId="{80C3FC18-0A50-4FE0-BC77-5B8D6881D0D4}" type="pres">
      <dgm:prSet presAssocID="{C0F15731-D9FD-4298-A743-192D6135C384}" presName="thickLine" presStyleLbl="alignNode1" presStyleIdx="4" presStyleCnt="6"/>
      <dgm:spPr/>
    </dgm:pt>
    <dgm:pt modelId="{AC5E2E24-D9BB-450C-B261-DA790E9D852B}" type="pres">
      <dgm:prSet presAssocID="{C0F15731-D9FD-4298-A743-192D6135C384}" presName="horz1" presStyleCnt="0"/>
      <dgm:spPr/>
    </dgm:pt>
    <dgm:pt modelId="{4A24A034-8E85-44AA-9C92-99F7F9584B39}" type="pres">
      <dgm:prSet presAssocID="{C0F15731-D9FD-4298-A743-192D6135C384}" presName="tx1" presStyleLbl="revTx" presStyleIdx="4" presStyleCnt="6"/>
      <dgm:spPr/>
    </dgm:pt>
    <dgm:pt modelId="{A31A2B5F-9265-4664-A138-D35E1B802716}" type="pres">
      <dgm:prSet presAssocID="{C0F15731-D9FD-4298-A743-192D6135C384}" presName="vert1" presStyleCnt="0"/>
      <dgm:spPr/>
    </dgm:pt>
    <dgm:pt modelId="{FB4D801B-8194-4C6B-993C-EAD3148E8132}" type="pres">
      <dgm:prSet presAssocID="{A82494B5-714C-4750-BC62-ECAA29F6BBA9}" presName="thickLine" presStyleLbl="alignNode1" presStyleIdx="5" presStyleCnt="6"/>
      <dgm:spPr/>
    </dgm:pt>
    <dgm:pt modelId="{550994C1-442D-4480-97D9-62BF867B4E40}" type="pres">
      <dgm:prSet presAssocID="{A82494B5-714C-4750-BC62-ECAA29F6BBA9}" presName="horz1" presStyleCnt="0"/>
      <dgm:spPr/>
    </dgm:pt>
    <dgm:pt modelId="{3DB232A1-3958-4AD1-A571-3E7BEBCB075E}" type="pres">
      <dgm:prSet presAssocID="{A82494B5-714C-4750-BC62-ECAA29F6BBA9}" presName="tx1" presStyleLbl="revTx" presStyleIdx="5" presStyleCnt="6"/>
      <dgm:spPr/>
    </dgm:pt>
    <dgm:pt modelId="{706CD6BD-C695-4798-800A-2A07EC1745FD}" type="pres">
      <dgm:prSet presAssocID="{A82494B5-714C-4750-BC62-ECAA29F6BBA9}" presName="vert1" presStyleCnt="0"/>
      <dgm:spPr/>
    </dgm:pt>
  </dgm:ptLst>
  <dgm:cxnLst>
    <dgm:cxn modelId="{88072812-38EA-44AE-BF41-CFEA149F2350}" type="presOf" srcId="{792692E0-3AF2-47E3-9725-F89B2D1AFAFA}" destId="{2075E3E4-82ED-4185-8C06-2A9D8F88A626}" srcOrd="0" destOrd="0" presId="urn:microsoft.com/office/officeart/2008/layout/LinedList"/>
    <dgm:cxn modelId="{B1AD901D-E6B6-4E6E-886D-C147665BA1D9}" type="presOf" srcId="{A82494B5-714C-4750-BC62-ECAA29F6BBA9}" destId="{3DB232A1-3958-4AD1-A571-3E7BEBCB075E}" srcOrd="0" destOrd="0" presId="urn:microsoft.com/office/officeart/2008/layout/LinedList"/>
    <dgm:cxn modelId="{128B1065-5BF4-4944-9E89-2DA9A1C975B3}" srcId="{792692E0-3AF2-47E3-9725-F89B2D1AFAFA}" destId="{DE84E6C8-E847-4E2B-84A8-CBA73A6797A3}" srcOrd="0" destOrd="0" parTransId="{13F5366E-BBD9-4974-98CA-6E92775A5EFA}" sibTransId="{AC677D2E-2BBC-4B74-A9F9-8981B3680B8E}"/>
    <dgm:cxn modelId="{968C3445-E265-4530-A017-4B912A356360}" type="presOf" srcId="{23A248DE-3072-4A79-A6C4-EF58C9E0831F}" destId="{97F162C8-EA92-4D00-B341-88B4352A1238}" srcOrd="0" destOrd="0" presId="urn:microsoft.com/office/officeart/2008/layout/LinedList"/>
    <dgm:cxn modelId="{C3B98548-4357-42B7-B9D8-203CE6477A3C}" type="presOf" srcId="{AF472AC5-E5C7-4325-B81A-AA2DA2D30ECF}" destId="{435E16E9-8E2A-4F43-9928-EB0718C8CFAD}" srcOrd="0" destOrd="0" presId="urn:microsoft.com/office/officeart/2008/layout/LinedList"/>
    <dgm:cxn modelId="{A7FDC968-2829-4EC2-A21B-37572263D0D5}" type="presOf" srcId="{C0F15731-D9FD-4298-A743-192D6135C384}" destId="{4A24A034-8E85-44AA-9C92-99F7F9584B39}" srcOrd="0" destOrd="0" presId="urn:microsoft.com/office/officeart/2008/layout/LinedList"/>
    <dgm:cxn modelId="{6E46154B-BA49-41F6-B72B-1C37EB3FB406}" type="presOf" srcId="{DE84E6C8-E847-4E2B-84A8-CBA73A6797A3}" destId="{EA35EC57-1F78-431B-8ED4-B1A2FF891496}" srcOrd="0" destOrd="0" presId="urn:microsoft.com/office/officeart/2008/layout/LinedList"/>
    <dgm:cxn modelId="{BB9DC376-7394-47AC-A880-D23736455821}" srcId="{792692E0-3AF2-47E3-9725-F89B2D1AFAFA}" destId="{C0F15731-D9FD-4298-A743-192D6135C384}" srcOrd="4" destOrd="0" parTransId="{310639D7-8D5F-4456-8827-A91AF46AFB22}" sibTransId="{FF331FC9-C808-4799-BA9E-EB2005666781}"/>
    <dgm:cxn modelId="{94CD9F59-6A52-453E-809A-CD1214662709}" type="presOf" srcId="{4EFB0655-0F34-4882-8ACB-2CE49898426E}" destId="{83EE5403-0FE3-4A8A-82BD-EBCD870FF974}" srcOrd="0" destOrd="0" presId="urn:microsoft.com/office/officeart/2008/layout/LinedList"/>
    <dgm:cxn modelId="{22DD5688-ECDF-46C5-8146-91A70FC43C6F}" srcId="{792692E0-3AF2-47E3-9725-F89B2D1AFAFA}" destId="{4EFB0655-0F34-4882-8ACB-2CE49898426E}" srcOrd="3" destOrd="0" parTransId="{4DD71E4B-6A0F-49DE-9176-66A22DF3B2D4}" sibTransId="{68BBDC93-E703-4748-86E8-71BA7BD08FA7}"/>
    <dgm:cxn modelId="{D854EBB0-FD75-4E5B-819E-464DF1053A53}" srcId="{792692E0-3AF2-47E3-9725-F89B2D1AFAFA}" destId="{23A248DE-3072-4A79-A6C4-EF58C9E0831F}" srcOrd="1" destOrd="0" parTransId="{3D11B9B7-AE7D-4CDA-991A-777733910F6F}" sibTransId="{4EFC0D75-B0DE-403E-AE50-312C477041AB}"/>
    <dgm:cxn modelId="{39EA41BF-7403-4C30-B8AB-276CDA76C867}" srcId="{792692E0-3AF2-47E3-9725-F89B2D1AFAFA}" destId="{AF472AC5-E5C7-4325-B81A-AA2DA2D30ECF}" srcOrd="2" destOrd="0" parTransId="{A95ACB64-EE44-4879-B913-1348DA833A5B}" sibTransId="{5F974669-CF8F-45F6-95F0-4A3C33FA05C2}"/>
    <dgm:cxn modelId="{2D285EF4-4E79-4378-A9CE-D486E9A31D3F}" srcId="{792692E0-3AF2-47E3-9725-F89B2D1AFAFA}" destId="{A82494B5-714C-4750-BC62-ECAA29F6BBA9}" srcOrd="5" destOrd="0" parTransId="{7041A146-50B0-4BCB-8CB2-5D4E7ED4C713}" sibTransId="{9EB1801D-1FBA-4727-9388-7EBE1D5F231C}"/>
    <dgm:cxn modelId="{6948B199-9338-4893-8F56-5557C155F7FC}" type="presParOf" srcId="{2075E3E4-82ED-4185-8C06-2A9D8F88A626}" destId="{5B9315E2-B5DE-4D2F-8D77-76EB4468ECC4}" srcOrd="0" destOrd="0" presId="urn:microsoft.com/office/officeart/2008/layout/LinedList"/>
    <dgm:cxn modelId="{80683B31-0632-4557-9E67-8742D8C101CA}" type="presParOf" srcId="{2075E3E4-82ED-4185-8C06-2A9D8F88A626}" destId="{5E620C84-16B3-495C-8CF0-046EE593193D}" srcOrd="1" destOrd="0" presId="urn:microsoft.com/office/officeart/2008/layout/LinedList"/>
    <dgm:cxn modelId="{A61B4606-F9EE-4F22-97E9-48E3A33FAA1A}" type="presParOf" srcId="{5E620C84-16B3-495C-8CF0-046EE593193D}" destId="{EA35EC57-1F78-431B-8ED4-B1A2FF891496}" srcOrd="0" destOrd="0" presId="urn:microsoft.com/office/officeart/2008/layout/LinedList"/>
    <dgm:cxn modelId="{E5C7A35D-FD55-4AFB-8C25-533EAB3A5CAD}" type="presParOf" srcId="{5E620C84-16B3-495C-8CF0-046EE593193D}" destId="{9EA3B3EA-BEEC-4636-B5E4-63FC847DA223}" srcOrd="1" destOrd="0" presId="urn:microsoft.com/office/officeart/2008/layout/LinedList"/>
    <dgm:cxn modelId="{89A2DA60-4B60-47CD-9D61-0BEB0768244E}" type="presParOf" srcId="{2075E3E4-82ED-4185-8C06-2A9D8F88A626}" destId="{4FEE8D62-13D4-45C3-9262-B623DC9D102E}" srcOrd="2" destOrd="0" presId="urn:microsoft.com/office/officeart/2008/layout/LinedList"/>
    <dgm:cxn modelId="{EE4421D3-A537-4660-BEE4-D0EF8FA31B13}" type="presParOf" srcId="{2075E3E4-82ED-4185-8C06-2A9D8F88A626}" destId="{8A003F9F-6141-497A-BD22-118DF933DF21}" srcOrd="3" destOrd="0" presId="urn:microsoft.com/office/officeart/2008/layout/LinedList"/>
    <dgm:cxn modelId="{9F627613-6E3B-41B4-A70C-7579468C78BF}" type="presParOf" srcId="{8A003F9F-6141-497A-BD22-118DF933DF21}" destId="{97F162C8-EA92-4D00-B341-88B4352A1238}" srcOrd="0" destOrd="0" presId="urn:microsoft.com/office/officeart/2008/layout/LinedList"/>
    <dgm:cxn modelId="{9BF21197-4C7C-4800-B424-52D4E9A3AD70}" type="presParOf" srcId="{8A003F9F-6141-497A-BD22-118DF933DF21}" destId="{A60CBDC1-4878-490B-B049-FDB9687A78DE}" srcOrd="1" destOrd="0" presId="urn:microsoft.com/office/officeart/2008/layout/LinedList"/>
    <dgm:cxn modelId="{28F26EC6-730A-4004-8513-82123DCB2CB0}" type="presParOf" srcId="{2075E3E4-82ED-4185-8C06-2A9D8F88A626}" destId="{9448E56F-2422-4654-BB15-651AA2A223AC}" srcOrd="4" destOrd="0" presId="urn:microsoft.com/office/officeart/2008/layout/LinedList"/>
    <dgm:cxn modelId="{EA359556-F60A-4BDB-88F0-DC86CC87E7B4}" type="presParOf" srcId="{2075E3E4-82ED-4185-8C06-2A9D8F88A626}" destId="{F96BFCDD-2F49-4E23-B19E-9C213A02C09C}" srcOrd="5" destOrd="0" presId="urn:microsoft.com/office/officeart/2008/layout/LinedList"/>
    <dgm:cxn modelId="{900E2525-ED8D-4625-A6B8-36FD1B360DD0}" type="presParOf" srcId="{F96BFCDD-2F49-4E23-B19E-9C213A02C09C}" destId="{435E16E9-8E2A-4F43-9928-EB0718C8CFAD}" srcOrd="0" destOrd="0" presId="urn:microsoft.com/office/officeart/2008/layout/LinedList"/>
    <dgm:cxn modelId="{1A23AA0A-B379-4E59-AB20-8013A3A89BD2}" type="presParOf" srcId="{F96BFCDD-2F49-4E23-B19E-9C213A02C09C}" destId="{4EB831DF-EC35-47F9-985E-35004B996423}" srcOrd="1" destOrd="0" presId="urn:microsoft.com/office/officeart/2008/layout/LinedList"/>
    <dgm:cxn modelId="{33F2E1C1-67DB-496C-B9FC-0B67DA52FEE1}" type="presParOf" srcId="{2075E3E4-82ED-4185-8C06-2A9D8F88A626}" destId="{1D3A19F5-6183-4083-83B9-E12924922BDD}" srcOrd="6" destOrd="0" presId="urn:microsoft.com/office/officeart/2008/layout/LinedList"/>
    <dgm:cxn modelId="{BC3774F3-0F53-45F5-9061-0DAF2A7483AE}" type="presParOf" srcId="{2075E3E4-82ED-4185-8C06-2A9D8F88A626}" destId="{B908BDAD-9285-4BF1-A294-AD03B87F8239}" srcOrd="7" destOrd="0" presId="urn:microsoft.com/office/officeart/2008/layout/LinedList"/>
    <dgm:cxn modelId="{143D3976-DF6D-49F8-A1A1-E9A4E7A3CFFE}" type="presParOf" srcId="{B908BDAD-9285-4BF1-A294-AD03B87F8239}" destId="{83EE5403-0FE3-4A8A-82BD-EBCD870FF974}" srcOrd="0" destOrd="0" presId="urn:microsoft.com/office/officeart/2008/layout/LinedList"/>
    <dgm:cxn modelId="{487312D1-5C92-42B9-9707-05A25C5EC51E}" type="presParOf" srcId="{B908BDAD-9285-4BF1-A294-AD03B87F8239}" destId="{024C46CC-9428-4920-91AD-27D9CE7FF114}" srcOrd="1" destOrd="0" presId="urn:microsoft.com/office/officeart/2008/layout/LinedList"/>
    <dgm:cxn modelId="{EAB36C03-BBFF-4D12-8C48-F4E83C328E6A}" type="presParOf" srcId="{2075E3E4-82ED-4185-8C06-2A9D8F88A626}" destId="{80C3FC18-0A50-4FE0-BC77-5B8D6881D0D4}" srcOrd="8" destOrd="0" presId="urn:microsoft.com/office/officeart/2008/layout/LinedList"/>
    <dgm:cxn modelId="{B270D284-DA7B-4D27-91F5-A41213A282E3}" type="presParOf" srcId="{2075E3E4-82ED-4185-8C06-2A9D8F88A626}" destId="{AC5E2E24-D9BB-450C-B261-DA790E9D852B}" srcOrd="9" destOrd="0" presId="urn:microsoft.com/office/officeart/2008/layout/LinedList"/>
    <dgm:cxn modelId="{51A3DFAE-EAE6-44CE-891C-A41AD97D56B7}" type="presParOf" srcId="{AC5E2E24-D9BB-450C-B261-DA790E9D852B}" destId="{4A24A034-8E85-44AA-9C92-99F7F9584B39}" srcOrd="0" destOrd="0" presId="urn:microsoft.com/office/officeart/2008/layout/LinedList"/>
    <dgm:cxn modelId="{3A43D734-E48A-4493-A61A-9BB67513B0FE}" type="presParOf" srcId="{AC5E2E24-D9BB-450C-B261-DA790E9D852B}" destId="{A31A2B5F-9265-4664-A138-D35E1B802716}" srcOrd="1" destOrd="0" presId="urn:microsoft.com/office/officeart/2008/layout/LinedList"/>
    <dgm:cxn modelId="{B4576BA5-FBFA-4B91-A943-452CB1C00E16}" type="presParOf" srcId="{2075E3E4-82ED-4185-8C06-2A9D8F88A626}" destId="{FB4D801B-8194-4C6B-993C-EAD3148E8132}" srcOrd="10" destOrd="0" presId="urn:microsoft.com/office/officeart/2008/layout/LinedList"/>
    <dgm:cxn modelId="{48B2AE7F-4CF4-4791-8089-4CA02A66B870}" type="presParOf" srcId="{2075E3E4-82ED-4185-8C06-2A9D8F88A626}" destId="{550994C1-442D-4480-97D9-62BF867B4E40}" srcOrd="11" destOrd="0" presId="urn:microsoft.com/office/officeart/2008/layout/LinedList"/>
    <dgm:cxn modelId="{5B7568C6-EBE7-412D-8511-19BB1119D5AE}" type="presParOf" srcId="{550994C1-442D-4480-97D9-62BF867B4E40}" destId="{3DB232A1-3958-4AD1-A571-3E7BEBCB075E}" srcOrd="0" destOrd="0" presId="urn:microsoft.com/office/officeart/2008/layout/LinedList"/>
    <dgm:cxn modelId="{46DB3A99-0771-407A-A26F-A857DE1D7EFB}" type="presParOf" srcId="{550994C1-442D-4480-97D9-62BF867B4E40}" destId="{706CD6BD-C695-4798-800A-2A07EC1745F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92692E0-3AF2-47E3-9725-F89B2D1AFAFA}" type="doc">
      <dgm:prSet loTypeId="urn:microsoft.com/office/officeart/2008/layout/LinedList" loCatId="list" qsTypeId="urn:microsoft.com/office/officeart/2005/8/quickstyle/simple1" qsCatId="simple" csTypeId="urn:microsoft.com/office/officeart/2005/8/colors/accent3_4" csCatId="accent3" phldr="1"/>
      <dgm:spPr/>
    </dgm:pt>
    <dgm:pt modelId="{DE84E6C8-E847-4E2B-84A8-CBA73A6797A3}">
      <dgm:prSet phldrT="[テキスト]" custT="1"/>
      <dgm:spPr/>
      <dgm:t>
        <a:bodyPr/>
        <a:lstStyle/>
        <a:p>
          <a:r>
            <a:rPr kumimoji="1" lang="en-US" altLang="ja-JP" sz="2000" dirty="0"/>
            <a:t>Step</a:t>
          </a:r>
          <a:r>
            <a:rPr kumimoji="1" lang="en-US" altLang="ja-JP" sz="2800" dirty="0"/>
            <a:t>1	</a:t>
          </a:r>
          <a:r>
            <a:rPr kumimoji="1" lang="ja-JP" altLang="en-US" sz="2800" dirty="0"/>
            <a:t>商品受け取り</a:t>
          </a:r>
          <a:r>
            <a:rPr kumimoji="1" lang="en-US" altLang="ja-JP" sz="2800" dirty="0"/>
            <a:t>		</a:t>
          </a:r>
          <a:r>
            <a:rPr kumimoji="1" lang="ja-JP" altLang="en-US" sz="2800" dirty="0"/>
            <a:t>倉庫担当</a:t>
          </a:r>
        </a:p>
      </dgm:t>
    </dgm:pt>
    <dgm:pt modelId="{13F5366E-BBD9-4974-98CA-6E92775A5EFA}" type="parTrans" cxnId="{128B1065-5BF4-4944-9E89-2DA9A1C975B3}">
      <dgm:prSet/>
      <dgm:spPr/>
      <dgm:t>
        <a:bodyPr/>
        <a:lstStyle/>
        <a:p>
          <a:endParaRPr kumimoji="1" lang="ja-JP" altLang="en-US" sz="1600"/>
        </a:p>
      </dgm:t>
    </dgm:pt>
    <dgm:pt modelId="{AC677D2E-2BBC-4B74-A9F9-8981B3680B8E}" type="sibTrans" cxnId="{128B1065-5BF4-4944-9E89-2DA9A1C975B3}">
      <dgm:prSet custT="1"/>
      <dgm:spPr/>
      <dgm:t>
        <a:bodyPr/>
        <a:lstStyle/>
        <a:p>
          <a:endParaRPr kumimoji="1" lang="ja-JP" altLang="en-US" sz="1800"/>
        </a:p>
      </dgm:t>
    </dgm:pt>
    <dgm:pt modelId="{23A248DE-3072-4A79-A6C4-EF58C9E0831F}">
      <dgm:prSet phldrT="[テキスト]" custT="1"/>
      <dgm:spPr/>
      <dgm:t>
        <a:bodyPr/>
        <a:lstStyle/>
        <a:p>
          <a:r>
            <a:rPr kumimoji="1" lang="en-US" altLang="ja-JP" sz="2000" dirty="0"/>
            <a:t>Step</a:t>
          </a:r>
          <a:r>
            <a:rPr kumimoji="1" lang="en-US" altLang="ja-JP" sz="2800" dirty="0"/>
            <a:t>2	</a:t>
          </a:r>
          <a:r>
            <a:rPr kumimoji="1" lang="ja-JP" altLang="en-US" sz="2800" dirty="0"/>
            <a:t>返品番号確認</a:t>
          </a:r>
          <a:r>
            <a:rPr kumimoji="1" lang="en-US" altLang="ja-JP" sz="2800" dirty="0"/>
            <a:t>		</a:t>
          </a:r>
          <a:r>
            <a:rPr kumimoji="1" lang="ja-JP" altLang="en-US" sz="2800" dirty="0"/>
            <a:t>返品担当</a:t>
          </a:r>
        </a:p>
      </dgm:t>
    </dgm:pt>
    <dgm:pt modelId="{3D11B9B7-AE7D-4CDA-991A-777733910F6F}" type="parTrans" cxnId="{D854EBB0-FD75-4E5B-819E-464DF1053A53}">
      <dgm:prSet/>
      <dgm:spPr/>
      <dgm:t>
        <a:bodyPr/>
        <a:lstStyle/>
        <a:p>
          <a:endParaRPr kumimoji="1" lang="ja-JP" altLang="en-US" sz="1600"/>
        </a:p>
      </dgm:t>
    </dgm:pt>
    <dgm:pt modelId="{4EFC0D75-B0DE-403E-AE50-312C477041AB}" type="sibTrans" cxnId="{D854EBB0-FD75-4E5B-819E-464DF1053A53}">
      <dgm:prSet custT="1"/>
      <dgm:spPr/>
      <dgm:t>
        <a:bodyPr/>
        <a:lstStyle/>
        <a:p>
          <a:endParaRPr kumimoji="1" lang="ja-JP" altLang="en-US" sz="1800"/>
        </a:p>
      </dgm:t>
    </dgm:pt>
    <dgm:pt modelId="{AF472AC5-E5C7-4325-B81A-AA2DA2D30ECF}">
      <dgm:prSet phldrT="[テキスト]" custT="1"/>
      <dgm:spPr/>
      <dgm:t>
        <a:bodyPr/>
        <a:lstStyle/>
        <a:p>
          <a:r>
            <a:rPr kumimoji="1" lang="en-US" altLang="ja-JP" sz="2000" dirty="0"/>
            <a:t>Step</a:t>
          </a:r>
          <a:r>
            <a:rPr kumimoji="1" lang="en-US" altLang="ja-JP" sz="2800" dirty="0"/>
            <a:t>3	</a:t>
          </a:r>
          <a:r>
            <a:rPr kumimoji="1" lang="ja-JP" altLang="en-US" sz="2800" dirty="0"/>
            <a:t>商品チェック</a:t>
          </a:r>
          <a:r>
            <a:rPr kumimoji="1" lang="en-US" altLang="ja-JP" sz="2800" dirty="0"/>
            <a:t>		</a:t>
          </a:r>
          <a:r>
            <a:rPr kumimoji="1" lang="ja-JP" altLang="en-US" sz="2800" dirty="0"/>
            <a:t>返品担当</a:t>
          </a:r>
        </a:p>
      </dgm:t>
    </dgm:pt>
    <dgm:pt modelId="{A95ACB64-EE44-4879-B913-1348DA833A5B}" type="parTrans" cxnId="{39EA41BF-7403-4C30-B8AB-276CDA76C867}">
      <dgm:prSet/>
      <dgm:spPr/>
      <dgm:t>
        <a:bodyPr/>
        <a:lstStyle/>
        <a:p>
          <a:endParaRPr kumimoji="1" lang="ja-JP" altLang="en-US" sz="1600"/>
        </a:p>
      </dgm:t>
    </dgm:pt>
    <dgm:pt modelId="{5F974669-CF8F-45F6-95F0-4A3C33FA05C2}" type="sibTrans" cxnId="{39EA41BF-7403-4C30-B8AB-276CDA76C867}">
      <dgm:prSet custT="1"/>
      <dgm:spPr/>
      <dgm:t>
        <a:bodyPr/>
        <a:lstStyle/>
        <a:p>
          <a:endParaRPr kumimoji="1" lang="ja-JP" altLang="en-US" sz="1800"/>
        </a:p>
      </dgm:t>
    </dgm:pt>
    <dgm:pt modelId="{4EFB0655-0F34-4882-8ACB-2CE49898426E}">
      <dgm:prSet custT="1"/>
      <dgm:spPr/>
      <dgm:t>
        <a:bodyPr/>
        <a:lstStyle/>
        <a:p>
          <a:r>
            <a:rPr kumimoji="1" lang="en-US" altLang="ja-JP" sz="2000" dirty="0"/>
            <a:t>Step</a:t>
          </a:r>
          <a:r>
            <a:rPr kumimoji="1" lang="en-US" altLang="ja-JP" sz="2800" dirty="0"/>
            <a:t>4	</a:t>
          </a:r>
          <a:r>
            <a:rPr kumimoji="1" lang="ja-JP" altLang="en-US" sz="2800" dirty="0"/>
            <a:t>お客様への連絡</a:t>
          </a:r>
          <a:r>
            <a:rPr kumimoji="1" lang="en-US" altLang="ja-JP" sz="2800" dirty="0"/>
            <a:t>		</a:t>
          </a:r>
          <a:r>
            <a:rPr kumimoji="1" lang="ja-JP" altLang="en-US" sz="2800" dirty="0"/>
            <a:t>返品担当</a:t>
          </a:r>
        </a:p>
      </dgm:t>
    </dgm:pt>
    <dgm:pt modelId="{4DD71E4B-6A0F-49DE-9176-66A22DF3B2D4}" type="parTrans" cxnId="{22DD5688-ECDF-46C5-8146-91A70FC43C6F}">
      <dgm:prSet/>
      <dgm:spPr/>
      <dgm:t>
        <a:bodyPr/>
        <a:lstStyle/>
        <a:p>
          <a:endParaRPr kumimoji="1" lang="ja-JP" altLang="en-US" sz="1600"/>
        </a:p>
      </dgm:t>
    </dgm:pt>
    <dgm:pt modelId="{68BBDC93-E703-4748-86E8-71BA7BD08FA7}" type="sibTrans" cxnId="{22DD5688-ECDF-46C5-8146-91A70FC43C6F}">
      <dgm:prSet custT="1"/>
      <dgm:spPr/>
      <dgm:t>
        <a:bodyPr/>
        <a:lstStyle/>
        <a:p>
          <a:endParaRPr kumimoji="1" lang="ja-JP" altLang="en-US" sz="1800"/>
        </a:p>
      </dgm:t>
    </dgm:pt>
    <dgm:pt modelId="{A82494B5-714C-4750-BC62-ECAA29F6BBA9}">
      <dgm:prSet custT="1"/>
      <dgm:spPr/>
      <dgm:t>
        <a:bodyPr/>
        <a:lstStyle/>
        <a:p>
          <a:r>
            <a:rPr kumimoji="1" lang="en-US" altLang="ja-JP" sz="2000" dirty="0"/>
            <a:t>Step</a:t>
          </a:r>
          <a:r>
            <a:rPr kumimoji="1" lang="en-US" altLang="ja-JP" sz="2800" dirty="0"/>
            <a:t>6	</a:t>
          </a:r>
          <a:r>
            <a:rPr kumimoji="1" lang="ja-JP" altLang="en-US" sz="2800" dirty="0"/>
            <a:t>商品の再出品</a:t>
          </a:r>
          <a:r>
            <a:rPr kumimoji="1" lang="en-US" altLang="ja-JP" sz="2800" dirty="0"/>
            <a:t>		</a:t>
          </a:r>
          <a:r>
            <a:rPr kumimoji="1" lang="ja-JP" altLang="en-US" sz="2800" dirty="0"/>
            <a:t>返品担当</a:t>
          </a:r>
          <a:r>
            <a:rPr kumimoji="1" lang="en-US" altLang="ja-JP" sz="2800" dirty="0"/>
            <a:t>	</a:t>
          </a:r>
          <a:endParaRPr kumimoji="1" lang="ja-JP" altLang="en-US" sz="2800" dirty="0"/>
        </a:p>
      </dgm:t>
    </dgm:pt>
    <dgm:pt modelId="{7041A146-50B0-4BCB-8CB2-5D4E7ED4C713}" type="parTrans" cxnId="{2D285EF4-4E79-4378-A9CE-D486E9A31D3F}">
      <dgm:prSet/>
      <dgm:spPr/>
      <dgm:t>
        <a:bodyPr/>
        <a:lstStyle/>
        <a:p>
          <a:endParaRPr kumimoji="1" lang="ja-JP" altLang="en-US" sz="1600"/>
        </a:p>
      </dgm:t>
    </dgm:pt>
    <dgm:pt modelId="{9EB1801D-1FBA-4727-9388-7EBE1D5F231C}" type="sibTrans" cxnId="{2D285EF4-4E79-4378-A9CE-D486E9A31D3F}">
      <dgm:prSet/>
      <dgm:spPr/>
      <dgm:t>
        <a:bodyPr/>
        <a:lstStyle/>
        <a:p>
          <a:endParaRPr kumimoji="1" lang="ja-JP" altLang="en-US" sz="1600"/>
        </a:p>
      </dgm:t>
    </dgm:pt>
    <dgm:pt modelId="{C0F15731-D9FD-4298-A743-192D6135C384}">
      <dgm:prSet custT="1"/>
      <dgm:spPr/>
      <dgm:t>
        <a:bodyPr/>
        <a:lstStyle/>
        <a:p>
          <a:r>
            <a:rPr kumimoji="1" lang="en-US" altLang="ja-JP" sz="2000" dirty="0"/>
            <a:t>Step</a:t>
          </a:r>
          <a:r>
            <a:rPr kumimoji="1" lang="en-US" altLang="ja-JP" sz="2800" dirty="0"/>
            <a:t>5</a:t>
          </a:r>
          <a:r>
            <a:rPr kumimoji="1" lang="en-US" altLang="ja-JP" sz="2500" dirty="0"/>
            <a:t>	</a:t>
          </a:r>
          <a:r>
            <a:rPr kumimoji="1" lang="ja-JP" altLang="en-US" sz="2500" dirty="0"/>
            <a:t>返金処理</a:t>
          </a:r>
          <a:r>
            <a:rPr kumimoji="1" lang="en-US" altLang="ja-JP" sz="2500" dirty="0"/>
            <a:t>/</a:t>
          </a:r>
          <a:r>
            <a:rPr kumimoji="1" lang="ja-JP" altLang="en-US" sz="2500" dirty="0"/>
            <a:t>返送処理</a:t>
          </a:r>
          <a:r>
            <a:rPr kumimoji="1" lang="en-US" altLang="ja-JP" sz="2500" dirty="0"/>
            <a:t>	</a:t>
          </a:r>
          <a:r>
            <a:rPr kumimoji="1" lang="ja-JP" altLang="en-US" sz="2800" dirty="0"/>
            <a:t>返品担当</a:t>
          </a:r>
          <a:endParaRPr kumimoji="1" lang="ja-JP" altLang="en-US" sz="2500" dirty="0"/>
        </a:p>
      </dgm:t>
    </dgm:pt>
    <dgm:pt modelId="{310639D7-8D5F-4456-8827-A91AF46AFB22}" type="parTrans" cxnId="{BB9DC376-7394-47AC-A880-D23736455821}">
      <dgm:prSet/>
      <dgm:spPr/>
      <dgm:t>
        <a:bodyPr/>
        <a:lstStyle/>
        <a:p>
          <a:endParaRPr kumimoji="1" lang="ja-JP" altLang="en-US"/>
        </a:p>
      </dgm:t>
    </dgm:pt>
    <dgm:pt modelId="{FF331FC9-C808-4799-BA9E-EB2005666781}" type="sibTrans" cxnId="{BB9DC376-7394-47AC-A880-D23736455821}">
      <dgm:prSet/>
      <dgm:spPr/>
      <dgm:t>
        <a:bodyPr/>
        <a:lstStyle/>
        <a:p>
          <a:endParaRPr kumimoji="1" lang="ja-JP" altLang="en-US"/>
        </a:p>
      </dgm:t>
    </dgm:pt>
    <dgm:pt modelId="{2075E3E4-82ED-4185-8C06-2A9D8F88A626}" type="pres">
      <dgm:prSet presAssocID="{792692E0-3AF2-47E3-9725-F89B2D1AFAFA}" presName="vert0" presStyleCnt="0">
        <dgm:presLayoutVars>
          <dgm:dir/>
          <dgm:animOne val="branch"/>
          <dgm:animLvl val="lvl"/>
        </dgm:presLayoutVars>
      </dgm:prSet>
      <dgm:spPr/>
    </dgm:pt>
    <dgm:pt modelId="{5B9315E2-B5DE-4D2F-8D77-76EB4468ECC4}" type="pres">
      <dgm:prSet presAssocID="{DE84E6C8-E847-4E2B-84A8-CBA73A6797A3}" presName="thickLine" presStyleLbl="alignNode1" presStyleIdx="0" presStyleCnt="6"/>
      <dgm:spPr/>
    </dgm:pt>
    <dgm:pt modelId="{5E620C84-16B3-495C-8CF0-046EE593193D}" type="pres">
      <dgm:prSet presAssocID="{DE84E6C8-E847-4E2B-84A8-CBA73A6797A3}" presName="horz1" presStyleCnt="0"/>
      <dgm:spPr/>
    </dgm:pt>
    <dgm:pt modelId="{EA35EC57-1F78-431B-8ED4-B1A2FF891496}" type="pres">
      <dgm:prSet presAssocID="{DE84E6C8-E847-4E2B-84A8-CBA73A6797A3}" presName="tx1" presStyleLbl="revTx" presStyleIdx="0" presStyleCnt="6"/>
      <dgm:spPr/>
    </dgm:pt>
    <dgm:pt modelId="{9EA3B3EA-BEEC-4636-B5E4-63FC847DA223}" type="pres">
      <dgm:prSet presAssocID="{DE84E6C8-E847-4E2B-84A8-CBA73A6797A3}" presName="vert1" presStyleCnt="0"/>
      <dgm:spPr/>
    </dgm:pt>
    <dgm:pt modelId="{4FEE8D62-13D4-45C3-9262-B623DC9D102E}" type="pres">
      <dgm:prSet presAssocID="{23A248DE-3072-4A79-A6C4-EF58C9E0831F}" presName="thickLine" presStyleLbl="alignNode1" presStyleIdx="1" presStyleCnt="6"/>
      <dgm:spPr/>
    </dgm:pt>
    <dgm:pt modelId="{8A003F9F-6141-497A-BD22-118DF933DF21}" type="pres">
      <dgm:prSet presAssocID="{23A248DE-3072-4A79-A6C4-EF58C9E0831F}" presName="horz1" presStyleCnt="0"/>
      <dgm:spPr/>
    </dgm:pt>
    <dgm:pt modelId="{97F162C8-EA92-4D00-B341-88B4352A1238}" type="pres">
      <dgm:prSet presAssocID="{23A248DE-3072-4A79-A6C4-EF58C9E0831F}" presName="tx1" presStyleLbl="revTx" presStyleIdx="1" presStyleCnt="6"/>
      <dgm:spPr/>
    </dgm:pt>
    <dgm:pt modelId="{A60CBDC1-4878-490B-B049-FDB9687A78DE}" type="pres">
      <dgm:prSet presAssocID="{23A248DE-3072-4A79-A6C4-EF58C9E0831F}" presName="vert1" presStyleCnt="0"/>
      <dgm:spPr/>
    </dgm:pt>
    <dgm:pt modelId="{9448E56F-2422-4654-BB15-651AA2A223AC}" type="pres">
      <dgm:prSet presAssocID="{AF472AC5-E5C7-4325-B81A-AA2DA2D30ECF}" presName="thickLine" presStyleLbl="alignNode1" presStyleIdx="2" presStyleCnt="6"/>
      <dgm:spPr/>
    </dgm:pt>
    <dgm:pt modelId="{F96BFCDD-2F49-4E23-B19E-9C213A02C09C}" type="pres">
      <dgm:prSet presAssocID="{AF472AC5-E5C7-4325-B81A-AA2DA2D30ECF}" presName="horz1" presStyleCnt="0"/>
      <dgm:spPr/>
    </dgm:pt>
    <dgm:pt modelId="{435E16E9-8E2A-4F43-9928-EB0718C8CFAD}" type="pres">
      <dgm:prSet presAssocID="{AF472AC5-E5C7-4325-B81A-AA2DA2D30ECF}" presName="tx1" presStyleLbl="revTx" presStyleIdx="2" presStyleCnt="6"/>
      <dgm:spPr/>
    </dgm:pt>
    <dgm:pt modelId="{4EB831DF-EC35-47F9-985E-35004B996423}" type="pres">
      <dgm:prSet presAssocID="{AF472AC5-E5C7-4325-B81A-AA2DA2D30ECF}" presName="vert1" presStyleCnt="0"/>
      <dgm:spPr/>
    </dgm:pt>
    <dgm:pt modelId="{1D3A19F5-6183-4083-83B9-E12924922BDD}" type="pres">
      <dgm:prSet presAssocID="{4EFB0655-0F34-4882-8ACB-2CE49898426E}" presName="thickLine" presStyleLbl="alignNode1" presStyleIdx="3" presStyleCnt="6"/>
      <dgm:spPr/>
    </dgm:pt>
    <dgm:pt modelId="{B908BDAD-9285-4BF1-A294-AD03B87F8239}" type="pres">
      <dgm:prSet presAssocID="{4EFB0655-0F34-4882-8ACB-2CE49898426E}" presName="horz1" presStyleCnt="0"/>
      <dgm:spPr/>
    </dgm:pt>
    <dgm:pt modelId="{83EE5403-0FE3-4A8A-82BD-EBCD870FF974}" type="pres">
      <dgm:prSet presAssocID="{4EFB0655-0F34-4882-8ACB-2CE49898426E}" presName="tx1" presStyleLbl="revTx" presStyleIdx="3" presStyleCnt="6"/>
      <dgm:spPr/>
    </dgm:pt>
    <dgm:pt modelId="{024C46CC-9428-4920-91AD-27D9CE7FF114}" type="pres">
      <dgm:prSet presAssocID="{4EFB0655-0F34-4882-8ACB-2CE49898426E}" presName="vert1" presStyleCnt="0"/>
      <dgm:spPr/>
    </dgm:pt>
    <dgm:pt modelId="{80C3FC18-0A50-4FE0-BC77-5B8D6881D0D4}" type="pres">
      <dgm:prSet presAssocID="{C0F15731-D9FD-4298-A743-192D6135C384}" presName="thickLine" presStyleLbl="alignNode1" presStyleIdx="4" presStyleCnt="6"/>
      <dgm:spPr/>
    </dgm:pt>
    <dgm:pt modelId="{AC5E2E24-D9BB-450C-B261-DA790E9D852B}" type="pres">
      <dgm:prSet presAssocID="{C0F15731-D9FD-4298-A743-192D6135C384}" presName="horz1" presStyleCnt="0"/>
      <dgm:spPr/>
    </dgm:pt>
    <dgm:pt modelId="{4A24A034-8E85-44AA-9C92-99F7F9584B39}" type="pres">
      <dgm:prSet presAssocID="{C0F15731-D9FD-4298-A743-192D6135C384}" presName="tx1" presStyleLbl="revTx" presStyleIdx="4" presStyleCnt="6"/>
      <dgm:spPr/>
    </dgm:pt>
    <dgm:pt modelId="{A31A2B5F-9265-4664-A138-D35E1B802716}" type="pres">
      <dgm:prSet presAssocID="{C0F15731-D9FD-4298-A743-192D6135C384}" presName="vert1" presStyleCnt="0"/>
      <dgm:spPr/>
    </dgm:pt>
    <dgm:pt modelId="{FB4D801B-8194-4C6B-993C-EAD3148E8132}" type="pres">
      <dgm:prSet presAssocID="{A82494B5-714C-4750-BC62-ECAA29F6BBA9}" presName="thickLine" presStyleLbl="alignNode1" presStyleIdx="5" presStyleCnt="6"/>
      <dgm:spPr/>
    </dgm:pt>
    <dgm:pt modelId="{550994C1-442D-4480-97D9-62BF867B4E40}" type="pres">
      <dgm:prSet presAssocID="{A82494B5-714C-4750-BC62-ECAA29F6BBA9}" presName="horz1" presStyleCnt="0"/>
      <dgm:spPr/>
    </dgm:pt>
    <dgm:pt modelId="{3DB232A1-3958-4AD1-A571-3E7BEBCB075E}" type="pres">
      <dgm:prSet presAssocID="{A82494B5-714C-4750-BC62-ECAA29F6BBA9}" presName="tx1" presStyleLbl="revTx" presStyleIdx="5" presStyleCnt="6"/>
      <dgm:spPr/>
    </dgm:pt>
    <dgm:pt modelId="{706CD6BD-C695-4798-800A-2A07EC1745FD}" type="pres">
      <dgm:prSet presAssocID="{A82494B5-714C-4750-BC62-ECAA29F6BBA9}" presName="vert1" presStyleCnt="0"/>
      <dgm:spPr/>
    </dgm:pt>
  </dgm:ptLst>
  <dgm:cxnLst>
    <dgm:cxn modelId="{88072812-38EA-44AE-BF41-CFEA149F2350}" type="presOf" srcId="{792692E0-3AF2-47E3-9725-F89B2D1AFAFA}" destId="{2075E3E4-82ED-4185-8C06-2A9D8F88A626}" srcOrd="0" destOrd="0" presId="urn:microsoft.com/office/officeart/2008/layout/LinedList"/>
    <dgm:cxn modelId="{B1AD901D-E6B6-4E6E-886D-C147665BA1D9}" type="presOf" srcId="{A82494B5-714C-4750-BC62-ECAA29F6BBA9}" destId="{3DB232A1-3958-4AD1-A571-3E7BEBCB075E}" srcOrd="0" destOrd="0" presId="urn:microsoft.com/office/officeart/2008/layout/LinedList"/>
    <dgm:cxn modelId="{128B1065-5BF4-4944-9E89-2DA9A1C975B3}" srcId="{792692E0-3AF2-47E3-9725-F89B2D1AFAFA}" destId="{DE84E6C8-E847-4E2B-84A8-CBA73A6797A3}" srcOrd="0" destOrd="0" parTransId="{13F5366E-BBD9-4974-98CA-6E92775A5EFA}" sibTransId="{AC677D2E-2BBC-4B74-A9F9-8981B3680B8E}"/>
    <dgm:cxn modelId="{968C3445-E265-4530-A017-4B912A356360}" type="presOf" srcId="{23A248DE-3072-4A79-A6C4-EF58C9E0831F}" destId="{97F162C8-EA92-4D00-B341-88B4352A1238}" srcOrd="0" destOrd="0" presId="urn:microsoft.com/office/officeart/2008/layout/LinedList"/>
    <dgm:cxn modelId="{C3B98548-4357-42B7-B9D8-203CE6477A3C}" type="presOf" srcId="{AF472AC5-E5C7-4325-B81A-AA2DA2D30ECF}" destId="{435E16E9-8E2A-4F43-9928-EB0718C8CFAD}" srcOrd="0" destOrd="0" presId="urn:microsoft.com/office/officeart/2008/layout/LinedList"/>
    <dgm:cxn modelId="{A7FDC968-2829-4EC2-A21B-37572263D0D5}" type="presOf" srcId="{C0F15731-D9FD-4298-A743-192D6135C384}" destId="{4A24A034-8E85-44AA-9C92-99F7F9584B39}" srcOrd="0" destOrd="0" presId="urn:microsoft.com/office/officeart/2008/layout/LinedList"/>
    <dgm:cxn modelId="{6E46154B-BA49-41F6-B72B-1C37EB3FB406}" type="presOf" srcId="{DE84E6C8-E847-4E2B-84A8-CBA73A6797A3}" destId="{EA35EC57-1F78-431B-8ED4-B1A2FF891496}" srcOrd="0" destOrd="0" presId="urn:microsoft.com/office/officeart/2008/layout/LinedList"/>
    <dgm:cxn modelId="{BB9DC376-7394-47AC-A880-D23736455821}" srcId="{792692E0-3AF2-47E3-9725-F89B2D1AFAFA}" destId="{C0F15731-D9FD-4298-A743-192D6135C384}" srcOrd="4" destOrd="0" parTransId="{310639D7-8D5F-4456-8827-A91AF46AFB22}" sibTransId="{FF331FC9-C808-4799-BA9E-EB2005666781}"/>
    <dgm:cxn modelId="{94CD9F59-6A52-453E-809A-CD1214662709}" type="presOf" srcId="{4EFB0655-0F34-4882-8ACB-2CE49898426E}" destId="{83EE5403-0FE3-4A8A-82BD-EBCD870FF974}" srcOrd="0" destOrd="0" presId="urn:microsoft.com/office/officeart/2008/layout/LinedList"/>
    <dgm:cxn modelId="{22DD5688-ECDF-46C5-8146-91A70FC43C6F}" srcId="{792692E0-3AF2-47E3-9725-F89B2D1AFAFA}" destId="{4EFB0655-0F34-4882-8ACB-2CE49898426E}" srcOrd="3" destOrd="0" parTransId="{4DD71E4B-6A0F-49DE-9176-66A22DF3B2D4}" sibTransId="{68BBDC93-E703-4748-86E8-71BA7BD08FA7}"/>
    <dgm:cxn modelId="{D854EBB0-FD75-4E5B-819E-464DF1053A53}" srcId="{792692E0-3AF2-47E3-9725-F89B2D1AFAFA}" destId="{23A248DE-3072-4A79-A6C4-EF58C9E0831F}" srcOrd="1" destOrd="0" parTransId="{3D11B9B7-AE7D-4CDA-991A-777733910F6F}" sibTransId="{4EFC0D75-B0DE-403E-AE50-312C477041AB}"/>
    <dgm:cxn modelId="{39EA41BF-7403-4C30-B8AB-276CDA76C867}" srcId="{792692E0-3AF2-47E3-9725-F89B2D1AFAFA}" destId="{AF472AC5-E5C7-4325-B81A-AA2DA2D30ECF}" srcOrd="2" destOrd="0" parTransId="{A95ACB64-EE44-4879-B913-1348DA833A5B}" sibTransId="{5F974669-CF8F-45F6-95F0-4A3C33FA05C2}"/>
    <dgm:cxn modelId="{2D285EF4-4E79-4378-A9CE-D486E9A31D3F}" srcId="{792692E0-3AF2-47E3-9725-F89B2D1AFAFA}" destId="{A82494B5-714C-4750-BC62-ECAA29F6BBA9}" srcOrd="5" destOrd="0" parTransId="{7041A146-50B0-4BCB-8CB2-5D4E7ED4C713}" sibTransId="{9EB1801D-1FBA-4727-9388-7EBE1D5F231C}"/>
    <dgm:cxn modelId="{6948B199-9338-4893-8F56-5557C155F7FC}" type="presParOf" srcId="{2075E3E4-82ED-4185-8C06-2A9D8F88A626}" destId="{5B9315E2-B5DE-4D2F-8D77-76EB4468ECC4}" srcOrd="0" destOrd="0" presId="urn:microsoft.com/office/officeart/2008/layout/LinedList"/>
    <dgm:cxn modelId="{80683B31-0632-4557-9E67-8742D8C101CA}" type="presParOf" srcId="{2075E3E4-82ED-4185-8C06-2A9D8F88A626}" destId="{5E620C84-16B3-495C-8CF0-046EE593193D}" srcOrd="1" destOrd="0" presId="urn:microsoft.com/office/officeart/2008/layout/LinedList"/>
    <dgm:cxn modelId="{A61B4606-F9EE-4F22-97E9-48E3A33FAA1A}" type="presParOf" srcId="{5E620C84-16B3-495C-8CF0-046EE593193D}" destId="{EA35EC57-1F78-431B-8ED4-B1A2FF891496}" srcOrd="0" destOrd="0" presId="urn:microsoft.com/office/officeart/2008/layout/LinedList"/>
    <dgm:cxn modelId="{E5C7A35D-FD55-4AFB-8C25-533EAB3A5CAD}" type="presParOf" srcId="{5E620C84-16B3-495C-8CF0-046EE593193D}" destId="{9EA3B3EA-BEEC-4636-B5E4-63FC847DA223}" srcOrd="1" destOrd="0" presId="urn:microsoft.com/office/officeart/2008/layout/LinedList"/>
    <dgm:cxn modelId="{89A2DA60-4B60-47CD-9D61-0BEB0768244E}" type="presParOf" srcId="{2075E3E4-82ED-4185-8C06-2A9D8F88A626}" destId="{4FEE8D62-13D4-45C3-9262-B623DC9D102E}" srcOrd="2" destOrd="0" presId="urn:microsoft.com/office/officeart/2008/layout/LinedList"/>
    <dgm:cxn modelId="{EE4421D3-A537-4660-BEE4-D0EF8FA31B13}" type="presParOf" srcId="{2075E3E4-82ED-4185-8C06-2A9D8F88A626}" destId="{8A003F9F-6141-497A-BD22-118DF933DF21}" srcOrd="3" destOrd="0" presId="urn:microsoft.com/office/officeart/2008/layout/LinedList"/>
    <dgm:cxn modelId="{9F627613-6E3B-41B4-A70C-7579468C78BF}" type="presParOf" srcId="{8A003F9F-6141-497A-BD22-118DF933DF21}" destId="{97F162C8-EA92-4D00-B341-88B4352A1238}" srcOrd="0" destOrd="0" presId="urn:microsoft.com/office/officeart/2008/layout/LinedList"/>
    <dgm:cxn modelId="{9BF21197-4C7C-4800-B424-52D4E9A3AD70}" type="presParOf" srcId="{8A003F9F-6141-497A-BD22-118DF933DF21}" destId="{A60CBDC1-4878-490B-B049-FDB9687A78DE}" srcOrd="1" destOrd="0" presId="urn:microsoft.com/office/officeart/2008/layout/LinedList"/>
    <dgm:cxn modelId="{28F26EC6-730A-4004-8513-82123DCB2CB0}" type="presParOf" srcId="{2075E3E4-82ED-4185-8C06-2A9D8F88A626}" destId="{9448E56F-2422-4654-BB15-651AA2A223AC}" srcOrd="4" destOrd="0" presId="urn:microsoft.com/office/officeart/2008/layout/LinedList"/>
    <dgm:cxn modelId="{EA359556-F60A-4BDB-88F0-DC86CC87E7B4}" type="presParOf" srcId="{2075E3E4-82ED-4185-8C06-2A9D8F88A626}" destId="{F96BFCDD-2F49-4E23-B19E-9C213A02C09C}" srcOrd="5" destOrd="0" presId="urn:microsoft.com/office/officeart/2008/layout/LinedList"/>
    <dgm:cxn modelId="{900E2525-ED8D-4625-A6B8-36FD1B360DD0}" type="presParOf" srcId="{F96BFCDD-2F49-4E23-B19E-9C213A02C09C}" destId="{435E16E9-8E2A-4F43-9928-EB0718C8CFAD}" srcOrd="0" destOrd="0" presId="urn:microsoft.com/office/officeart/2008/layout/LinedList"/>
    <dgm:cxn modelId="{1A23AA0A-B379-4E59-AB20-8013A3A89BD2}" type="presParOf" srcId="{F96BFCDD-2F49-4E23-B19E-9C213A02C09C}" destId="{4EB831DF-EC35-47F9-985E-35004B996423}" srcOrd="1" destOrd="0" presId="urn:microsoft.com/office/officeart/2008/layout/LinedList"/>
    <dgm:cxn modelId="{33F2E1C1-67DB-496C-B9FC-0B67DA52FEE1}" type="presParOf" srcId="{2075E3E4-82ED-4185-8C06-2A9D8F88A626}" destId="{1D3A19F5-6183-4083-83B9-E12924922BDD}" srcOrd="6" destOrd="0" presId="urn:microsoft.com/office/officeart/2008/layout/LinedList"/>
    <dgm:cxn modelId="{BC3774F3-0F53-45F5-9061-0DAF2A7483AE}" type="presParOf" srcId="{2075E3E4-82ED-4185-8C06-2A9D8F88A626}" destId="{B908BDAD-9285-4BF1-A294-AD03B87F8239}" srcOrd="7" destOrd="0" presId="urn:microsoft.com/office/officeart/2008/layout/LinedList"/>
    <dgm:cxn modelId="{143D3976-DF6D-49F8-A1A1-E9A4E7A3CFFE}" type="presParOf" srcId="{B908BDAD-9285-4BF1-A294-AD03B87F8239}" destId="{83EE5403-0FE3-4A8A-82BD-EBCD870FF974}" srcOrd="0" destOrd="0" presId="urn:microsoft.com/office/officeart/2008/layout/LinedList"/>
    <dgm:cxn modelId="{487312D1-5C92-42B9-9707-05A25C5EC51E}" type="presParOf" srcId="{B908BDAD-9285-4BF1-A294-AD03B87F8239}" destId="{024C46CC-9428-4920-91AD-27D9CE7FF114}" srcOrd="1" destOrd="0" presId="urn:microsoft.com/office/officeart/2008/layout/LinedList"/>
    <dgm:cxn modelId="{EAB36C03-BBFF-4D12-8C48-F4E83C328E6A}" type="presParOf" srcId="{2075E3E4-82ED-4185-8C06-2A9D8F88A626}" destId="{80C3FC18-0A50-4FE0-BC77-5B8D6881D0D4}" srcOrd="8" destOrd="0" presId="urn:microsoft.com/office/officeart/2008/layout/LinedList"/>
    <dgm:cxn modelId="{B270D284-DA7B-4D27-91F5-A41213A282E3}" type="presParOf" srcId="{2075E3E4-82ED-4185-8C06-2A9D8F88A626}" destId="{AC5E2E24-D9BB-450C-B261-DA790E9D852B}" srcOrd="9" destOrd="0" presId="urn:microsoft.com/office/officeart/2008/layout/LinedList"/>
    <dgm:cxn modelId="{51A3DFAE-EAE6-44CE-891C-A41AD97D56B7}" type="presParOf" srcId="{AC5E2E24-D9BB-450C-B261-DA790E9D852B}" destId="{4A24A034-8E85-44AA-9C92-99F7F9584B39}" srcOrd="0" destOrd="0" presId="urn:microsoft.com/office/officeart/2008/layout/LinedList"/>
    <dgm:cxn modelId="{3A43D734-E48A-4493-A61A-9BB67513B0FE}" type="presParOf" srcId="{AC5E2E24-D9BB-450C-B261-DA790E9D852B}" destId="{A31A2B5F-9265-4664-A138-D35E1B802716}" srcOrd="1" destOrd="0" presId="urn:microsoft.com/office/officeart/2008/layout/LinedList"/>
    <dgm:cxn modelId="{B4576BA5-FBFA-4B91-A943-452CB1C00E16}" type="presParOf" srcId="{2075E3E4-82ED-4185-8C06-2A9D8F88A626}" destId="{FB4D801B-8194-4C6B-993C-EAD3148E8132}" srcOrd="10" destOrd="0" presId="urn:microsoft.com/office/officeart/2008/layout/LinedList"/>
    <dgm:cxn modelId="{48B2AE7F-4CF4-4791-8089-4CA02A66B870}" type="presParOf" srcId="{2075E3E4-82ED-4185-8C06-2A9D8F88A626}" destId="{550994C1-442D-4480-97D9-62BF867B4E40}" srcOrd="11" destOrd="0" presId="urn:microsoft.com/office/officeart/2008/layout/LinedList"/>
    <dgm:cxn modelId="{5B7568C6-EBE7-412D-8511-19BB1119D5AE}" type="presParOf" srcId="{550994C1-442D-4480-97D9-62BF867B4E40}" destId="{3DB232A1-3958-4AD1-A571-3E7BEBCB075E}" srcOrd="0" destOrd="0" presId="urn:microsoft.com/office/officeart/2008/layout/LinedList"/>
    <dgm:cxn modelId="{46DB3A99-0771-407A-A26F-A857DE1D7EFB}" type="presParOf" srcId="{550994C1-442D-4480-97D9-62BF867B4E40}" destId="{706CD6BD-C695-4798-800A-2A07EC1745FD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9315E2-B5DE-4D2F-8D77-76EB4468ECC4}">
      <dsp:nvSpPr>
        <dsp:cNvPr id="0" name=""/>
        <dsp:cNvSpPr/>
      </dsp:nvSpPr>
      <dsp:spPr>
        <a:xfrm>
          <a:off x="0" y="1952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35EC57-1F78-431B-8ED4-B1A2FF891496}">
      <dsp:nvSpPr>
        <dsp:cNvPr id="0" name=""/>
        <dsp:cNvSpPr/>
      </dsp:nvSpPr>
      <dsp:spPr>
        <a:xfrm>
          <a:off x="0" y="1952"/>
          <a:ext cx="6068627" cy="665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800" kern="1200" dirty="0"/>
            <a:t>Step</a:t>
          </a:r>
          <a:r>
            <a:rPr kumimoji="1" lang="en-US" altLang="ja-JP" sz="2400" kern="1200" dirty="0"/>
            <a:t>1	</a:t>
          </a:r>
          <a:r>
            <a:rPr kumimoji="1" lang="ja-JP" altLang="en-US" sz="2400" kern="1200" dirty="0"/>
            <a:t>商品受け取り</a:t>
          </a:r>
          <a:r>
            <a:rPr kumimoji="1" lang="en-US" altLang="ja-JP" sz="2400" kern="1200" dirty="0"/>
            <a:t>		</a:t>
          </a:r>
          <a:r>
            <a:rPr kumimoji="1" lang="ja-JP" altLang="en-US" sz="2400" kern="1200" dirty="0"/>
            <a:t>倉庫担当</a:t>
          </a:r>
        </a:p>
      </dsp:txBody>
      <dsp:txXfrm>
        <a:off x="0" y="1952"/>
        <a:ext cx="6068627" cy="665767"/>
      </dsp:txXfrm>
    </dsp:sp>
    <dsp:sp modelId="{4FEE8D62-13D4-45C3-9262-B623DC9D102E}">
      <dsp:nvSpPr>
        <dsp:cNvPr id="0" name=""/>
        <dsp:cNvSpPr/>
      </dsp:nvSpPr>
      <dsp:spPr>
        <a:xfrm>
          <a:off x="0" y="667720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11987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1198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F162C8-EA92-4D00-B341-88B4352A1238}">
      <dsp:nvSpPr>
        <dsp:cNvPr id="0" name=""/>
        <dsp:cNvSpPr/>
      </dsp:nvSpPr>
      <dsp:spPr>
        <a:xfrm>
          <a:off x="0" y="667720"/>
          <a:ext cx="6068627" cy="665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800" kern="1200" dirty="0"/>
            <a:t>Step</a:t>
          </a:r>
          <a:r>
            <a:rPr kumimoji="1" lang="en-US" altLang="ja-JP" sz="2400" kern="1200" dirty="0"/>
            <a:t>2	</a:t>
          </a:r>
          <a:r>
            <a:rPr kumimoji="1" lang="ja-JP" altLang="en-US" sz="2400" kern="1200" dirty="0"/>
            <a:t>返品番号確認</a:t>
          </a:r>
          <a:r>
            <a:rPr kumimoji="1" lang="en-US" altLang="ja-JP" sz="2400" kern="1200" dirty="0"/>
            <a:t>		</a:t>
          </a:r>
          <a:r>
            <a:rPr kumimoji="1" lang="ja-JP" altLang="en-US" sz="2400" kern="1200" dirty="0"/>
            <a:t>倉庫担当</a:t>
          </a:r>
        </a:p>
      </dsp:txBody>
      <dsp:txXfrm>
        <a:off x="0" y="667720"/>
        <a:ext cx="6068627" cy="665767"/>
      </dsp:txXfrm>
    </dsp:sp>
    <dsp:sp modelId="{9448E56F-2422-4654-BB15-651AA2A223AC}">
      <dsp:nvSpPr>
        <dsp:cNvPr id="0" name=""/>
        <dsp:cNvSpPr/>
      </dsp:nvSpPr>
      <dsp:spPr>
        <a:xfrm>
          <a:off x="0" y="1333488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23975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239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5E16E9-8E2A-4F43-9928-EB0718C8CFAD}">
      <dsp:nvSpPr>
        <dsp:cNvPr id="0" name=""/>
        <dsp:cNvSpPr/>
      </dsp:nvSpPr>
      <dsp:spPr>
        <a:xfrm>
          <a:off x="0" y="1333488"/>
          <a:ext cx="6068627" cy="665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800" kern="1200" dirty="0"/>
            <a:t>Step</a:t>
          </a:r>
          <a:r>
            <a:rPr kumimoji="1" lang="en-US" altLang="ja-JP" sz="2400" kern="1200" dirty="0"/>
            <a:t>3	</a:t>
          </a:r>
          <a:r>
            <a:rPr kumimoji="1" lang="ja-JP" altLang="en-US" sz="2400" kern="1200" dirty="0"/>
            <a:t>商品チェック</a:t>
          </a:r>
          <a:r>
            <a:rPr kumimoji="1" lang="en-US" altLang="ja-JP" sz="2400" kern="1200" dirty="0"/>
            <a:t>		</a:t>
          </a:r>
          <a:r>
            <a:rPr kumimoji="1" lang="ja-JP" altLang="en-US" sz="2400" kern="1200" dirty="0"/>
            <a:t>営業担当</a:t>
          </a:r>
        </a:p>
      </dsp:txBody>
      <dsp:txXfrm>
        <a:off x="0" y="1333488"/>
        <a:ext cx="6068627" cy="665767"/>
      </dsp:txXfrm>
    </dsp:sp>
    <dsp:sp modelId="{1D3A19F5-6183-4083-83B9-E12924922BDD}">
      <dsp:nvSpPr>
        <dsp:cNvPr id="0" name=""/>
        <dsp:cNvSpPr/>
      </dsp:nvSpPr>
      <dsp:spPr>
        <a:xfrm>
          <a:off x="0" y="1999255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35962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3596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EE5403-0FE3-4A8A-82BD-EBCD870FF974}">
      <dsp:nvSpPr>
        <dsp:cNvPr id="0" name=""/>
        <dsp:cNvSpPr/>
      </dsp:nvSpPr>
      <dsp:spPr>
        <a:xfrm>
          <a:off x="0" y="1999255"/>
          <a:ext cx="6068627" cy="665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800" kern="1200" dirty="0"/>
            <a:t>Step</a:t>
          </a:r>
          <a:r>
            <a:rPr kumimoji="1" lang="en-US" altLang="ja-JP" sz="2400" kern="1200" dirty="0"/>
            <a:t>4	</a:t>
          </a:r>
          <a:r>
            <a:rPr kumimoji="1" lang="ja-JP" altLang="en-US" sz="2400" kern="1200" dirty="0"/>
            <a:t>お客様への連絡</a:t>
          </a:r>
          <a:r>
            <a:rPr kumimoji="1" lang="en-US" altLang="ja-JP" sz="2400" kern="1200" dirty="0"/>
            <a:t>		</a:t>
          </a:r>
          <a:r>
            <a:rPr kumimoji="1" lang="ja-JP" altLang="en-US" sz="2400" kern="1200" dirty="0"/>
            <a:t>営業担当</a:t>
          </a:r>
        </a:p>
      </dsp:txBody>
      <dsp:txXfrm>
        <a:off x="0" y="1999255"/>
        <a:ext cx="6068627" cy="665767"/>
      </dsp:txXfrm>
    </dsp:sp>
    <dsp:sp modelId="{80C3FC18-0A50-4FE0-BC77-5B8D6881D0D4}">
      <dsp:nvSpPr>
        <dsp:cNvPr id="0" name=""/>
        <dsp:cNvSpPr/>
      </dsp:nvSpPr>
      <dsp:spPr>
        <a:xfrm>
          <a:off x="0" y="2665023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23975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239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24A034-8E85-44AA-9C92-99F7F9584B39}">
      <dsp:nvSpPr>
        <dsp:cNvPr id="0" name=""/>
        <dsp:cNvSpPr/>
      </dsp:nvSpPr>
      <dsp:spPr>
        <a:xfrm>
          <a:off x="0" y="2665023"/>
          <a:ext cx="6068627" cy="665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800" kern="1200" dirty="0"/>
            <a:t>Step</a:t>
          </a:r>
          <a:r>
            <a:rPr kumimoji="1" lang="en-US" altLang="ja-JP" sz="2400" kern="1200" dirty="0"/>
            <a:t>5	</a:t>
          </a:r>
          <a:r>
            <a:rPr kumimoji="1" lang="ja-JP" altLang="en-US" sz="2400" kern="1200" dirty="0"/>
            <a:t>返金処理</a:t>
          </a:r>
          <a:r>
            <a:rPr kumimoji="1" lang="en-US" altLang="ja-JP" sz="2400" kern="1200" dirty="0"/>
            <a:t>/</a:t>
          </a:r>
          <a:r>
            <a:rPr kumimoji="1" lang="ja-JP" altLang="en-US" sz="2400" kern="1200" dirty="0"/>
            <a:t>返送処理</a:t>
          </a:r>
          <a:r>
            <a:rPr kumimoji="1" lang="en-US" altLang="ja-JP" sz="2400" kern="1200" dirty="0"/>
            <a:t>	</a:t>
          </a:r>
          <a:r>
            <a:rPr kumimoji="1" lang="ja-JP" altLang="en-US" sz="2400" kern="1200" dirty="0"/>
            <a:t>経理担当</a:t>
          </a:r>
        </a:p>
      </dsp:txBody>
      <dsp:txXfrm>
        <a:off x="0" y="2665023"/>
        <a:ext cx="6068627" cy="665767"/>
      </dsp:txXfrm>
    </dsp:sp>
    <dsp:sp modelId="{FB4D801B-8194-4C6B-993C-EAD3148E8132}">
      <dsp:nvSpPr>
        <dsp:cNvPr id="0" name=""/>
        <dsp:cNvSpPr/>
      </dsp:nvSpPr>
      <dsp:spPr>
        <a:xfrm>
          <a:off x="0" y="3330791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11987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1198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B232A1-3958-4AD1-A571-3E7BEBCB075E}">
      <dsp:nvSpPr>
        <dsp:cNvPr id="0" name=""/>
        <dsp:cNvSpPr/>
      </dsp:nvSpPr>
      <dsp:spPr>
        <a:xfrm>
          <a:off x="0" y="3330791"/>
          <a:ext cx="6068627" cy="66576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1800" kern="1200" dirty="0"/>
            <a:t>Step</a:t>
          </a:r>
          <a:r>
            <a:rPr kumimoji="1" lang="en-US" altLang="ja-JP" sz="2400" kern="1200" dirty="0"/>
            <a:t>6	</a:t>
          </a:r>
          <a:r>
            <a:rPr kumimoji="1" lang="ja-JP" altLang="en-US" sz="2400" kern="1200" dirty="0"/>
            <a:t>商品の再出品</a:t>
          </a:r>
          <a:r>
            <a:rPr kumimoji="1" lang="en-US" altLang="ja-JP" sz="2400" kern="1200" dirty="0"/>
            <a:t>		</a:t>
          </a:r>
          <a:r>
            <a:rPr kumimoji="1" lang="ja-JP" altLang="en-US" sz="2400" kern="1200" dirty="0"/>
            <a:t>営業担当</a:t>
          </a:r>
          <a:r>
            <a:rPr kumimoji="1" lang="en-US" altLang="ja-JP" sz="2400" kern="1200" dirty="0"/>
            <a:t>	</a:t>
          </a:r>
          <a:endParaRPr kumimoji="1" lang="ja-JP" altLang="en-US" sz="2400" kern="1200" dirty="0"/>
        </a:p>
      </dsp:txBody>
      <dsp:txXfrm>
        <a:off x="0" y="3330791"/>
        <a:ext cx="6068627" cy="66576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9315E2-B5DE-4D2F-8D77-76EB4468ECC4}">
      <dsp:nvSpPr>
        <dsp:cNvPr id="0" name=""/>
        <dsp:cNvSpPr/>
      </dsp:nvSpPr>
      <dsp:spPr>
        <a:xfrm>
          <a:off x="0" y="2036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35EC57-1F78-431B-8ED4-B1A2FF891496}">
      <dsp:nvSpPr>
        <dsp:cNvPr id="0" name=""/>
        <dsp:cNvSpPr/>
      </dsp:nvSpPr>
      <dsp:spPr>
        <a:xfrm>
          <a:off x="0" y="2036"/>
          <a:ext cx="6068627" cy="694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Step</a:t>
          </a:r>
          <a:r>
            <a:rPr kumimoji="1" lang="en-US" altLang="ja-JP" sz="2800" kern="1200" dirty="0"/>
            <a:t>1	</a:t>
          </a:r>
          <a:r>
            <a:rPr kumimoji="1" lang="ja-JP" altLang="en-US" sz="2800" kern="1200" dirty="0"/>
            <a:t>商品受け取り</a:t>
          </a:r>
          <a:r>
            <a:rPr kumimoji="1" lang="en-US" altLang="ja-JP" sz="2800" kern="1200" dirty="0"/>
            <a:t>		</a:t>
          </a:r>
          <a:r>
            <a:rPr kumimoji="1" lang="ja-JP" altLang="en-US" sz="2800" kern="1200" dirty="0"/>
            <a:t>倉庫担当</a:t>
          </a:r>
        </a:p>
      </dsp:txBody>
      <dsp:txXfrm>
        <a:off x="0" y="2036"/>
        <a:ext cx="6068627" cy="694381"/>
      </dsp:txXfrm>
    </dsp:sp>
    <dsp:sp modelId="{4FEE8D62-13D4-45C3-9262-B623DC9D102E}">
      <dsp:nvSpPr>
        <dsp:cNvPr id="0" name=""/>
        <dsp:cNvSpPr/>
      </dsp:nvSpPr>
      <dsp:spPr>
        <a:xfrm>
          <a:off x="0" y="696418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11987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1198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F162C8-EA92-4D00-B341-88B4352A1238}">
      <dsp:nvSpPr>
        <dsp:cNvPr id="0" name=""/>
        <dsp:cNvSpPr/>
      </dsp:nvSpPr>
      <dsp:spPr>
        <a:xfrm>
          <a:off x="0" y="696418"/>
          <a:ext cx="6068627" cy="694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Step</a:t>
          </a:r>
          <a:r>
            <a:rPr kumimoji="1" lang="en-US" altLang="ja-JP" sz="2800" kern="1200" dirty="0"/>
            <a:t>2	</a:t>
          </a:r>
          <a:r>
            <a:rPr kumimoji="1" lang="ja-JP" altLang="en-US" sz="2800" kern="1200" dirty="0"/>
            <a:t>返品番号確認</a:t>
          </a:r>
          <a:r>
            <a:rPr kumimoji="1" lang="en-US" altLang="ja-JP" sz="2800" kern="1200" dirty="0"/>
            <a:t>		</a:t>
          </a:r>
          <a:r>
            <a:rPr kumimoji="1" lang="ja-JP" altLang="en-US" sz="2800" kern="1200" dirty="0"/>
            <a:t>返品担当</a:t>
          </a:r>
        </a:p>
      </dsp:txBody>
      <dsp:txXfrm>
        <a:off x="0" y="696418"/>
        <a:ext cx="6068627" cy="694381"/>
      </dsp:txXfrm>
    </dsp:sp>
    <dsp:sp modelId="{9448E56F-2422-4654-BB15-651AA2A223AC}">
      <dsp:nvSpPr>
        <dsp:cNvPr id="0" name=""/>
        <dsp:cNvSpPr/>
      </dsp:nvSpPr>
      <dsp:spPr>
        <a:xfrm>
          <a:off x="0" y="1390799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23975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239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5E16E9-8E2A-4F43-9928-EB0718C8CFAD}">
      <dsp:nvSpPr>
        <dsp:cNvPr id="0" name=""/>
        <dsp:cNvSpPr/>
      </dsp:nvSpPr>
      <dsp:spPr>
        <a:xfrm>
          <a:off x="0" y="1390799"/>
          <a:ext cx="6068627" cy="694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Step</a:t>
          </a:r>
          <a:r>
            <a:rPr kumimoji="1" lang="en-US" altLang="ja-JP" sz="2800" kern="1200" dirty="0"/>
            <a:t>3	</a:t>
          </a:r>
          <a:r>
            <a:rPr kumimoji="1" lang="ja-JP" altLang="en-US" sz="2800" kern="1200" dirty="0"/>
            <a:t>商品チェック</a:t>
          </a:r>
          <a:r>
            <a:rPr kumimoji="1" lang="en-US" altLang="ja-JP" sz="2800" kern="1200" dirty="0"/>
            <a:t>		</a:t>
          </a:r>
          <a:r>
            <a:rPr kumimoji="1" lang="ja-JP" altLang="en-US" sz="2800" kern="1200" dirty="0"/>
            <a:t>返品担当</a:t>
          </a:r>
        </a:p>
      </dsp:txBody>
      <dsp:txXfrm>
        <a:off x="0" y="1390799"/>
        <a:ext cx="6068627" cy="694381"/>
      </dsp:txXfrm>
    </dsp:sp>
    <dsp:sp modelId="{1D3A19F5-6183-4083-83B9-E12924922BDD}">
      <dsp:nvSpPr>
        <dsp:cNvPr id="0" name=""/>
        <dsp:cNvSpPr/>
      </dsp:nvSpPr>
      <dsp:spPr>
        <a:xfrm>
          <a:off x="0" y="2085181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35962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3596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EE5403-0FE3-4A8A-82BD-EBCD870FF974}">
      <dsp:nvSpPr>
        <dsp:cNvPr id="0" name=""/>
        <dsp:cNvSpPr/>
      </dsp:nvSpPr>
      <dsp:spPr>
        <a:xfrm>
          <a:off x="0" y="2085181"/>
          <a:ext cx="6068627" cy="694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Step</a:t>
          </a:r>
          <a:r>
            <a:rPr kumimoji="1" lang="en-US" altLang="ja-JP" sz="2800" kern="1200" dirty="0"/>
            <a:t>4	</a:t>
          </a:r>
          <a:r>
            <a:rPr kumimoji="1" lang="ja-JP" altLang="en-US" sz="2800" kern="1200" dirty="0"/>
            <a:t>お客様への連絡</a:t>
          </a:r>
          <a:r>
            <a:rPr kumimoji="1" lang="en-US" altLang="ja-JP" sz="2800" kern="1200" dirty="0"/>
            <a:t>		</a:t>
          </a:r>
          <a:r>
            <a:rPr kumimoji="1" lang="ja-JP" altLang="en-US" sz="2800" kern="1200" dirty="0"/>
            <a:t>返品担当</a:t>
          </a:r>
        </a:p>
      </dsp:txBody>
      <dsp:txXfrm>
        <a:off x="0" y="2085181"/>
        <a:ext cx="6068627" cy="694381"/>
      </dsp:txXfrm>
    </dsp:sp>
    <dsp:sp modelId="{80C3FC18-0A50-4FE0-BC77-5B8D6881D0D4}">
      <dsp:nvSpPr>
        <dsp:cNvPr id="0" name=""/>
        <dsp:cNvSpPr/>
      </dsp:nvSpPr>
      <dsp:spPr>
        <a:xfrm>
          <a:off x="0" y="2779563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23975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2397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A24A034-8E85-44AA-9C92-99F7F9584B39}">
      <dsp:nvSpPr>
        <dsp:cNvPr id="0" name=""/>
        <dsp:cNvSpPr/>
      </dsp:nvSpPr>
      <dsp:spPr>
        <a:xfrm>
          <a:off x="0" y="2779563"/>
          <a:ext cx="6068627" cy="694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Step</a:t>
          </a:r>
          <a:r>
            <a:rPr kumimoji="1" lang="en-US" altLang="ja-JP" sz="2800" kern="1200" dirty="0"/>
            <a:t>5</a:t>
          </a:r>
          <a:r>
            <a:rPr kumimoji="1" lang="en-US" altLang="ja-JP" sz="2500" kern="1200" dirty="0"/>
            <a:t>	</a:t>
          </a:r>
          <a:r>
            <a:rPr kumimoji="1" lang="ja-JP" altLang="en-US" sz="2500" kern="1200" dirty="0"/>
            <a:t>返金処理</a:t>
          </a:r>
          <a:r>
            <a:rPr kumimoji="1" lang="en-US" altLang="ja-JP" sz="2500" kern="1200" dirty="0"/>
            <a:t>/</a:t>
          </a:r>
          <a:r>
            <a:rPr kumimoji="1" lang="ja-JP" altLang="en-US" sz="2500" kern="1200" dirty="0"/>
            <a:t>返送処理</a:t>
          </a:r>
          <a:r>
            <a:rPr kumimoji="1" lang="en-US" altLang="ja-JP" sz="2500" kern="1200" dirty="0"/>
            <a:t>	</a:t>
          </a:r>
          <a:r>
            <a:rPr kumimoji="1" lang="ja-JP" altLang="en-US" sz="2800" kern="1200" dirty="0"/>
            <a:t>返品担当</a:t>
          </a:r>
          <a:endParaRPr kumimoji="1" lang="ja-JP" altLang="en-US" sz="2500" kern="1200" dirty="0"/>
        </a:p>
      </dsp:txBody>
      <dsp:txXfrm>
        <a:off x="0" y="2779563"/>
        <a:ext cx="6068627" cy="694381"/>
      </dsp:txXfrm>
    </dsp:sp>
    <dsp:sp modelId="{FB4D801B-8194-4C6B-993C-EAD3148E8132}">
      <dsp:nvSpPr>
        <dsp:cNvPr id="0" name=""/>
        <dsp:cNvSpPr/>
      </dsp:nvSpPr>
      <dsp:spPr>
        <a:xfrm>
          <a:off x="0" y="3473944"/>
          <a:ext cx="6068627" cy="0"/>
        </a:xfrm>
        <a:prstGeom prst="line">
          <a:avLst/>
        </a:prstGeom>
        <a:solidFill>
          <a:schemeClr val="accent3">
            <a:shade val="50000"/>
            <a:hueOff val="0"/>
            <a:satOff val="0"/>
            <a:lumOff val="11987"/>
            <a:alphaOff val="0"/>
          </a:schemeClr>
        </a:solidFill>
        <a:ln w="12700" cap="flat" cmpd="sng" algn="ctr">
          <a:solidFill>
            <a:schemeClr val="accent3">
              <a:shade val="50000"/>
              <a:hueOff val="0"/>
              <a:satOff val="0"/>
              <a:lumOff val="1198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B232A1-3958-4AD1-A571-3E7BEBCB075E}">
      <dsp:nvSpPr>
        <dsp:cNvPr id="0" name=""/>
        <dsp:cNvSpPr/>
      </dsp:nvSpPr>
      <dsp:spPr>
        <a:xfrm>
          <a:off x="0" y="3473944"/>
          <a:ext cx="6068627" cy="694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000" kern="1200" dirty="0"/>
            <a:t>Step</a:t>
          </a:r>
          <a:r>
            <a:rPr kumimoji="1" lang="en-US" altLang="ja-JP" sz="2800" kern="1200" dirty="0"/>
            <a:t>6	</a:t>
          </a:r>
          <a:r>
            <a:rPr kumimoji="1" lang="ja-JP" altLang="en-US" sz="2800" kern="1200" dirty="0"/>
            <a:t>商品の再出品</a:t>
          </a:r>
          <a:r>
            <a:rPr kumimoji="1" lang="en-US" altLang="ja-JP" sz="2800" kern="1200" dirty="0"/>
            <a:t>		</a:t>
          </a:r>
          <a:r>
            <a:rPr kumimoji="1" lang="ja-JP" altLang="en-US" sz="2800" kern="1200" dirty="0"/>
            <a:t>返品担当</a:t>
          </a:r>
          <a:r>
            <a:rPr kumimoji="1" lang="en-US" altLang="ja-JP" sz="2800" kern="1200" dirty="0"/>
            <a:t>	</a:t>
          </a:r>
          <a:endParaRPr kumimoji="1" lang="ja-JP" altLang="en-US" sz="2800" kern="1200" dirty="0"/>
        </a:p>
      </dsp:txBody>
      <dsp:txXfrm>
        <a:off x="0" y="3473944"/>
        <a:ext cx="6068627" cy="6943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4FFF37C-C4A4-4F5D-B6C3-41A6C4B350E1}"/>
              </a:ext>
            </a:extLst>
          </p:cNvPr>
          <p:cNvSpPr/>
          <p:nvPr userDrawn="1"/>
        </p:nvSpPr>
        <p:spPr>
          <a:xfrm>
            <a:off x="0" y="0"/>
            <a:ext cx="12192000" cy="65590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42C9C947-0FFA-49BC-9EE2-37C023943F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DC6B486-1B6D-425F-A15C-CA3E4DAC0B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ABC52CA-C149-4477-97A1-23CBB4E75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FDC0068-92C5-4E70-A61D-9CCFF5414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7ECB43-6C22-45F0-BD3E-EAD1F47D4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2FE96159-0A15-4AD6-ACB8-A920B9F6E4F2}"/>
              </a:ext>
            </a:extLst>
          </p:cNvPr>
          <p:cNvSpPr/>
          <p:nvPr userDrawn="1"/>
        </p:nvSpPr>
        <p:spPr>
          <a:xfrm>
            <a:off x="0" y="5245101"/>
            <a:ext cx="12192000" cy="165576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b="1" spc="300" dirty="0">
                <a:effectLst/>
                <a:latin typeface="Century Gothic" panose="020B0502020202020204" pitchFamily="34" charset="0"/>
              </a:rPr>
              <a:t>Dekiru</a:t>
            </a:r>
            <a:r>
              <a:rPr kumimoji="1" lang="ja-JP" altLang="en-US" b="1" spc="300" dirty="0">
                <a:effectLst/>
                <a:latin typeface="Century Gothic" panose="020B0502020202020204" pitchFamily="34" charset="0"/>
              </a:rPr>
              <a:t> </a:t>
            </a:r>
            <a:r>
              <a:rPr kumimoji="1" lang="en-US" altLang="ja-JP" b="1" spc="300" dirty="0">
                <a:effectLst/>
                <a:latin typeface="Century Gothic" panose="020B0502020202020204" pitchFamily="34" charset="0"/>
              </a:rPr>
              <a:t>Shopping</a:t>
            </a:r>
            <a:r>
              <a:rPr kumimoji="1" lang="ja-JP" altLang="en-US" b="1" spc="300" dirty="0">
                <a:effectLst/>
                <a:latin typeface="Century Gothic" panose="020B0502020202020204" pitchFamily="34" charset="0"/>
              </a:rPr>
              <a:t> </a:t>
            </a:r>
            <a:r>
              <a:rPr kumimoji="1" lang="en-US" altLang="ja-JP" b="1" spc="300" dirty="0">
                <a:effectLst/>
                <a:latin typeface="Century Gothic" panose="020B0502020202020204" pitchFamily="34" charset="0"/>
              </a:rPr>
              <a:t>Mall</a:t>
            </a:r>
            <a:endParaRPr kumimoji="1" lang="ja-JP" altLang="en-US" b="1" spc="300" dirty="0">
              <a:effectLst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985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3C1E7D-FD90-45EE-B58B-03F8E64D23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9BC9D564-9705-40FA-B815-13E3B926DA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6D9AEE6-513B-4C1E-AAFE-D63A8710B5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EC0CC5-9A52-453E-82F9-3757FA3BB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B854F9E-9293-4FC1-BF74-19ECBAE3BF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5152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88EE9F80-6C1B-40C7-A93F-40E9DB74AA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446590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3B0DF8B-978E-4686-A33F-25E78ABB4B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446590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83C9200-397F-4975-B245-8B8EB251D9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F840C05-B48B-4341-BAA4-CD212E7E2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089399D-6A8C-4E78-8E91-AF8DBBFB0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69278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2E2D9E-DA7C-43C9-843A-D58E99293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F9C93D9-1218-4FFE-B983-82FD4016FC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9148C26-5AA6-44EA-A186-F5725E6C2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60A0333-2888-4544-9C7B-95AD20761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EE666C8-AFFE-4A79-B386-F70224FE1F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0834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769BF2F-8B39-4FCC-AEF7-D343CB6AC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278915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D57813E-49B3-4C92-916E-550CE4F84B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14044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6E9EFB6-C96A-44B5-8BC2-33B14720C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0DE5F69-91D9-4424-B3DD-048D3AF85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FBD4FEB-C2C5-4CC8-9A77-ADE1F7360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36292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6EAD1F-F3EC-4418-805D-53C0F58EA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22BAC07-B795-488E-8825-61F7845B13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658577"/>
            <a:ext cx="5181600" cy="414434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19B005E-CEF4-4EBA-AC72-5C65438E9E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58577"/>
            <a:ext cx="5181600" cy="4144346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2229577D-3B2E-456E-A8A3-EB7C13B07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E62901B-BFEB-4967-95DF-D7162FF13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84BFA13-13B9-461D-BFA2-5507F11C31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16050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FD2FE4F-452D-4B05-97D5-FE2F35ACA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912441B-DAF8-4B6C-998A-891E7173D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59F5CFB1-79F3-4EA9-B12E-894075BCE8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6612" y="2505075"/>
            <a:ext cx="5157787" cy="3324225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76D799C-0598-4ED5-AEAD-2119CA4123A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170C82E-884F-43EE-9421-2E0D742050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324225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BD47040-E138-42A2-AF55-6711D4DC1C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D0BC156-8F8C-4C27-91D9-822E4EC04E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4D6A20BC-C4E0-476E-BD21-BAD625965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68420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FE419A1-9653-4DEB-AD4D-5CE56C3A9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A49712DD-4160-43D1-8B52-0ABCBAA7B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F44E544-247D-4482-AAEA-413B66178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69100BF-F0D0-4210-8A57-3ADC2D0E5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5605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0666A6E5-DADA-4739-91F2-C01B48D18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AF6DA19-93FD-46C1-9A48-9A3FBA6BF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36250D9-8F63-499A-A7EC-5021C6BA3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4517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99A9B7-6D41-4EAB-9FFE-7EEF08B239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ABDF30A-892F-4F06-AB6F-BD95687786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7019FB21-4EE0-47AB-AF54-A25E54CDA3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CBA8554-677C-430D-BAD3-B35BD46AB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6A6D194-25E9-4938-BEBC-47E44B31E6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05DAE29-0A48-4A94-BA4E-ABBB5324E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4566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3E8BE6E-2B76-4D33-BEAA-9105BFEF5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08699A2-9E09-44DF-9BFC-C0409365B8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76666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43BC1689-3F3A-4E9A-A78F-295E290A23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72793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3940A24-1672-4BBC-A25A-069133446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A6F6664-864B-442F-855B-636C7C4BD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D802A11-7A14-4EE3-8154-029BC53C1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82167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23B7E3D-A3FB-4733-A746-6459BD7D7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1088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A303416-E0A9-49B3-967A-D85BE18F4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605329"/>
            <a:ext cx="10515600" cy="4170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6E4E4AC-AB7A-4B43-AADF-6B33C5F6337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590147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A1326-7B98-46F2-8B5F-1DD4D30F2B78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4FE1051-D0BD-45BD-B20E-241C946BB0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590147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09E8DD9-FF6F-4ADD-96CF-56BD196EAF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590147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B2831D-389B-4D7D-824C-D5F81029A1D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1AD71F4-C427-44F3-A91E-74C0DD3F37BF}"/>
              </a:ext>
            </a:extLst>
          </p:cNvPr>
          <p:cNvSpPr/>
          <p:nvPr userDrawn="1"/>
        </p:nvSpPr>
        <p:spPr>
          <a:xfrm>
            <a:off x="0" y="6392008"/>
            <a:ext cx="12192000" cy="15716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47BD5840-9621-4987-99B2-BB8A5D4A5596}"/>
              </a:ext>
            </a:extLst>
          </p:cNvPr>
          <p:cNvSpPr/>
          <p:nvPr userDrawn="1"/>
        </p:nvSpPr>
        <p:spPr>
          <a:xfrm>
            <a:off x="0" y="6535737"/>
            <a:ext cx="12192000" cy="36512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en-US" altLang="ja-JP" b="1" dirty="0">
                <a:effectLst/>
                <a:latin typeface="Century Gothic" panose="020B0502020202020204" pitchFamily="34" charset="0"/>
              </a:rPr>
              <a:t>Dekiru</a:t>
            </a:r>
            <a:r>
              <a:rPr kumimoji="1" lang="ja-JP" altLang="en-US" b="1" dirty="0">
                <a:effectLst/>
                <a:latin typeface="Century Gothic" panose="020B0502020202020204" pitchFamily="34" charset="0"/>
              </a:rPr>
              <a:t> </a:t>
            </a:r>
            <a:r>
              <a:rPr kumimoji="1" lang="en-US" altLang="ja-JP" b="1" dirty="0">
                <a:effectLst/>
                <a:latin typeface="Century Gothic" panose="020B0502020202020204" pitchFamily="34" charset="0"/>
              </a:rPr>
              <a:t>Shopping</a:t>
            </a:r>
            <a:r>
              <a:rPr kumimoji="1" lang="ja-JP" altLang="en-US" b="1" dirty="0">
                <a:effectLst/>
                <a:latin typeface="Century Gothic" panose="020B0502020202020204" pitchFamily="34" charset="0"/>
              </a:rPr>
              <a:t> </a:t>
            </a:r>
            <a:r>
              <a:rPr kumimoji="1" lang="en-US" altLang="ja-JP" b="1" dirty="0">
                <a:effectLst/>
                <a:latin typeface="Century Gothic" panose="020B0502020202020204" pitchFamily="34" charset="0"/>
              </a:rPr>
              <a:t>Mall</a:t>
            </a:r>
            <a:endParaRPr kumimoji="1" lang="ja-JP" altLang="en-US" b="1" dirty="0">
              <a:effectLst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364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D9C5C30-5A03-42B2-97D5-980D90A445F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824190"/>
            <a:ext cx="9144000" cy="2387600"/>
          </a:xfrm>
        </p:spPr>
        <p:txBody>
          <a:bodyPr>
            <a:normAutofit/>
          </a:bodyPr>
          <a:lstStyle/>
          <a:p>
            <a:r>
              <a:rPr kumimoji="1" lang="ja-JP" altLang="en-US" sz="5400" b="1" spc="600" dirty="0">
                <a:solidFill>
                  <a:schemeClr val="bg1"/>
                </a:solidFill>
                <a:latin typeface="+mn-ea"/>
                <a:ea typeface="+mn-ea"/>
              </a:rPr>
              <a:t>業務改善提案書</a:t>
            </a:r>
          </a:p>
        </p:txBody>
      </p:sp>
    </p:spTree>
    <p:extLst>
      <p:ext uri="{BB962C8B-B14F-4D97-AF65-F5344CB8AC3E}">
        <p14:creationId xmlns:p14="http://schemas.microsoft.com/office/powerpoint/2010/main" val="44241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FA51AD-001C-48F7-893D-12792CFFE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現状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E0440068-82E6-46CA-A713-0417B187D6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4030608"/>
              </p:ext>
            </p:extLst>
          </p:nvPr>
        </p:nvGraphicFramePr>
        <p:xfrm>
          <a:off x="838200" y="1997476"/>
          <a:ext cx="6068627" cy="399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矢印: 五方向 4">
            <a:extLst>
              <a:ext uri="{FF2B5EF4-FFF2-40B4-BE49-F238E27FC236}">
                <a16:creationId xmlns:a16="http://schemas.microsoft.com/office/drawing/2014/main" id="{A1A9F3A2-73A1-4491-BCF6-4A63E091126A}"/>
              </a:ext>
            </a:extLst>
          </p:cNvPr>
          <p:cNvSpPr/>
          <p:nvPr/>
        </p:nvSpPr>
        <p:spPr>
          <a:xfrm flipH="1">
            <a:off x="7483876" y="1855433"/>
            <a:ext cx="3869924" cy="2512381"/>
          </a:xfrm>
          <a:prstGeom prst="homePlate">
            <a:avLst/>
          </a:prstGeom>
          <a:solidFill>
            <a:srgbClr val="9D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/>
              <a:t>返品に</a:t>
            </a:r>
            <a:endParaRPr kumimoji="1" lang="en-US" altLang="ja-JP" sz="2800" b="1" dirty="0"/>
          </a:p>
          <a:p>
            <a:pPr algn="ctr"/>
            <a:r>
              <a:rPr kumimoji="1" lang="ja-JP" altLang="en-US" sz="2800" b="1" dirty="0"/>
              <a:t>複数の</a:t>
            </a:r>
            <a:r>
              <a:rPr lang="ja-JP" altLang="en-US" sz="2800" b="1" dirty="0"/>
              <a:t>担当者が</a:t>
            </a:r>
            <a:endParaRPr lang="en-US" altLang="ja-JP" sz="2800" b="1" dirty="0"/>
          </a:p>
          <a:p>
            <a:pPr algn="ctr"/>
            <a:r>
              <a:rPr lang="ja-JP" altLang="en-US" sz="2800" b="1" dirty="0"/>
              <a:t>関わっている</a:t>
            </a:r>
            <a:endParaRPr kumimoji="1" lang="ja-JP" altLang="en-US" sz="2800" b="1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D00DCE5D-5471-4203-8F92-A5F7F437356C}"/>
              </a:ext>
            </a:extLst>
          </p:cNvPr>
          <p:cNvSpPr/>
          <p:nvPr/>
        </p:nvSpPr>
        <p:spPr>
          <a:xfrm>
            <a:off x="838200" y="1527200"/>
            <a:ext cx="6068627" cy="470276"/>
          </a:xfrm>
          <a:prstGeom prst="rect">
            <a:avLst/>
          </a:prstGeom>
          <a:solidFill>
            <a:srgbClr val="9D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b="1" dirty="0"/>
              <a:t>返品フロー</a:t>
            </a:r>
          </a:p>
        </p:txBody>
      </p:sp>
    </p:spTree>
    <p:extLst>
      <p:ext uri="{BB962C8B-B14F-4D97-AF65-F5344CB8AC3E}">
        <p14:creationId xmlns:p14="http://schemas.microsoft.com/office/powerpoint/2010/main" val="638132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DEE6B-6E5C-4080-BB69-FA462A673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問題点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C0019299-9A58-4E4D-B078-5CE8CF98D1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lnSpc>
                <a:spcPct val="200000"/>
              </a:lnSpc>
              <a:buFont typeface="+mj-ea"/>
              <a:buAutoNum type="circleNumDbPlain"/>
            </a:pPr>
            <a:r>
              <a:rPr lang="ja-JP" altLang="en-US" b="0" i="0" dirty="0">
                <a:solidFill>
                  <a:srgbClr val="333333"/>
                </a:solidFill>
                <a:effectLst/>
                <a:latin typeface="Quicksand"/>
              </a:rPr>
              <a:t>対応期限の遅延</a:t>
            </a:r>
            <a:endParaRPr lang="en-US" altLang="ja-JP" b="0" i="0" dirty="0">
              <a:solidFill>
                <a:srgbClr val="333333"/>
              </a:solidFill>
              <a:effectLst/>
              <a:latin typeface="Quicksand"/>
            </a:endParaRPr>
          </a:p>
          <a:p>
            <a:pPr marL="514350" indent="-514350">
              <a:lnSpc>
                <a:spcPct val="200000"/>
              </a:lnSpc>
              <a:buFont typeface="+mj-ea"/>
              <a:buAutoNum type="circleNumDbPlain"/>
            </a:pPr>
            <a:r>
              <a:rPr lang="ja-JP" altLang="en-US" b="0" i="0" dirty="0">
                <a:solidFill>
                  <a:srgbClr val="333333"/>
                </a:solidFill>
                <a:effectLst/>
                <a:latin typeface="Quicksand"/>
              </a:rPr>
              <a:t>対応の抜け・漏れ</a:t>
            </a:r>
            <a:endParaRPr lang="en-US" altLang="ja-JP" b="0" i="0" dirty="0">
              <a:solidFill>
                <a:srgbClr val="333333"/>
              </a:solidFill>
              <a:effectLst/>
              <a:latin typeface="Quicksand"/>
            </a:endParaRPr>
          </a:p>
          <a:p>
            <a:pPr marL="514350" indent="-514350">
              <a:lnSpc>
                <a:spcPct val="200000"/>
              </a:lnSpc>
              <a:buFont typeface="+mj-ea"/>
              <a:buAutoNum type="circleNumDbPlain"/>
            </a:pPr>
            <a:r>
              <a:rPr lang="ja-JP" altLang="en-US" b="0" i="0" dirty="0">
                <a:solidFill>
                  <a:srgbClr val="333333"/>
                </a:solidFill>
                <a:effectLst/>
                <a:latin typeface="Quicksand"/>
              </a:rPr>
              <a:t>対応スタッフの残業時間増加</a:t>
            </a:r>
            <a:endParaRPr kumimoji="1" lang="ja-JP" altLang="en-US" dirty="0"/>
          </a:p>
        </p:txBody>
      </p:sp>
      <p:sp>
        <p:nvSpPr>
          <p:cNvPr id="4" name="矢印: 五方向 3">
            <a:extLst>
              <a:ext uri="{FF2B5EF4-FFF2-40B4-BE49-F238E27FC236}">
                <a16:creationId xmlns:a16="http://schemas.microsoft.com/office/drawing/2014/main" id="{ED09D8E8-B5F6-4ED8-90E9-95A5EA74EFA2}"/>
              </a:ext>
            </a:extLst>
          </p:cNvPr>
          <p:cNvSpPr/>
          <p:nvPr/>
        </p:nvSpPr>
        <p:spPr>
          <a:xfrm flipH="1">
            <a:off x="7483876" y="1855433"/>
            <a:ext cx="3869924" cy="2512381"/>
          </a:xfrm>
          <a:prstGeom prst="homePlate">
            <a:avLst/>
          </a:prstGeom>
          <a:solidFill>
            <a:srgbClr val="9D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/>
              <a:t>返品対応に</a:t>
            </a:r>
            <a:endParaRPr kumimoji="1" lang="en-US" altLang="ja-JP" sz="2800" b="1" dirty="0"/>
          </a:p>
          <a:p>
            <a:pPr algn="ctr"/>
            <a:r>
              <a:rPr lang="ja-JP" altLang="en-US" sz="2800" b="1" dirty="0"/>
              <a:t>時間がかかる</a:t>
            </a:r>
            <a:endParaRPr kumimoji="1" lang="ja-JP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474857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FA51AD-001C-48F7-893D-12792CFFE7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提案内容</a:t>
            </a:r>
          </a:p>
        </p:txBody>
      </p:sp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E0440068-82E6-46CA-A713-0417B187D6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00964114"/>
              </p:ext>
            </p:extLst>
          </p:nvPr>
        </p:nvGraphicFramePr>
        <p:xfrm>
          <a:off x="838200" y="1825625"/>
          <a:ext cx="6068627" cy="41703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矢印: 五方向 4">
            <a:extLst>
              <a:ext uri="{FF2B5EF4-FFF2-40B4-BE49-F238E27FC236}">
                <a16:creationId xmlns:a16="http://schemas.microsoft.com/office/drawing/2014/main" id="{A1A9F3A2-73A1-4491-BCF6-4A63E091126A}"/>
              </a:ext>
            </a:extLst>
          </p:cNvPr>
          <p:cNvSpPr/>
          <p:nvPr/>
        </p:nvSpPr>
        <p:spPr>
          <a:xfrm flipH="1">
            <a:off x="7483876" y="1855433"/>
            <a:ext cx="3869924" cy="2512381"/>
          </a:xfrm>
          <a:prstGeom prst="homePlate">
            <a:avLst/>
          </a:prstGeom>
          <a:solidFill>
            <a:srgbClr val="9D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/>
              <a:t>返品専用担当者を設置する</a:t>
            </a:r>
          </a:p>
        </p:txBody>
      </p:sp>
    </p:spTree>
    <p:extLst>
      <p:ext uri="{BB962C8B-B14F-4D97-AF65-F5344CB8AC3E}">
        <p14:creationId xmlns:p14="http://schemas.microsoft.com/office/powerpoint/2010/main" val="19685996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F2DEE6B-6E5C-4080-BB69-FA462A673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/>
              <a:t>期待される効果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32CAC1C7-77D1-4EBA-A801-E33FA5154D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5329"/>
            <a:ext cx="6343835" cy="4170729"/>
          </a:xfrm>
        </p:spPr>
        <p:txBody>
          <a:bodyPr/>
          <a:lstStyle/>
          <a:p>
            <a:pPr marL="514350" indent="-514350">
              <a:lnSpc>
                <a:spcPct val="200000"/>
              </a:lnSpc>
              <a:buFont typeface="+mj-ea"/>
              <a:buAutoNum type="circleNumDbPlain"/>
            </a:pPr>
            <a:r>
              <a:rPr lang="ja-JP" altLang="en-US" dirty="0"/>
              <a:t>増加している返品に迅速に対応</a:t>
            </a:r>
            <a:endParaRPr lang="en-US" altLang="ja-JP" dirty="0"/>
          </a:p>
          <a:p>
            <a:pPr marL="514350" indent="-514350">
              <a:lnSpc>
                <a:spcPct val="200000"/>
              </a:lnSpc>
              <a:buFont typeface="+mj-ea"/>
              <a:buAutoNum type="circleNumDbPlain"/>
            </a:pPr>
            <a:r>
              <a:rPr lang="ja-JP" altLang="en-US" dirty="0"/>
              <a:t>返品エキスパートの育成</a:t>
            </a:r>
            <a:endParaRPr lang="en-US" altLang="ja-JP" dirty="0"/>
          </a:p>
          <a:p>
            <a:pPr marL="514350" indent="-514350">
              <a:lnSpc>
                <a:spcPct val="200000"/>
              </a:lnSpc>
              <a:buFont typeface="+mj-ea"/>
              <a:buAutoNum type="circleNumDbPlain"/>
            </a:pPr>
            <a:r>
              <a:rPr lang="ja-JP" altLang="en-US" dirty="0"/>
              <a:t>担当者間における連絡ミスの減少</a:t>
            </a:r>
          </a:p>
        </p:txBody>
      </p:sp>
      <p:sp>
        <p:nvSpPr>
          <p:cNvPr id="5" name="矢印: 五方向 4">
            <a:extLst>
              <a:ext uri="{FF2B5EF4-FFF2-40B4-BE49-F238E27FC236}">
                <a16:creationId xmlns:a16="http://schemas.microsoft.com/office/drawing/2014/main" id="{63A42D05-D1B5-47B7-AC31-286A1F929D7B}"/>
              </a:ext>
            </a:extLst>
          </p:cNvPr>
          <p:cNvSpPr/>
          <p:nvPr/>
        </p:nvSpPr>
        <p:spPr>
          <a:xfrm flipH="1">
            <a:off x="7483876" y="1855433"/>
            <a:ext cx="3869924" cy="2512381"/>
          </a:xfrm>
          <a:prstGeom prst="homePlate">
            <a:avLst/>
          </a:prstGeom>
          <a:solidFill>
            <a:srgbClr val="9DC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b="1" dirty="0"/>
              <a:t>お客様の</a:t>
            </a:r>
            <a:endParaRPr kumimoji="1" lang="en-US" altLang="ja-JP" sz="2800" b="1" dirty="0"/>
          </a:p>
          <a:p>
            <a:pPr algn="ctr"/>
            <a:r>
              <a:rPr lang="ja-JP" altLang="en-US" sz="2800" b="1" dirty="0"/>
              <a:t>満足度の向上に</a:t>
            </a:r>
            <a:endParaRPr lang="en-US" altLang="ja-JP" sz="2800" b="1" dirty="0"/>
          </a:p>
          <a:p>
            <a:pPr algn="ctr"/>
            <a:r>
              <a:rPr kumimoji="1" lang="ja-JP" altLang="en-US" sz="2800" b="1" dirty="0"/>
              <a:t>つながる</a:t>
            </a:r>
          </a:p>
        </p:txBody>
      </p:sp>
    </p:spTree>
    <p:extLst>
      <p:ext uri="{BB962C8B-B14F-4D97-AF65-F5344CB8AC3E}">
        <p14:creationId xmlns:p14="http://schemas.microsoft.com/office/powerpoint/2010/main" val="18607637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Microsoft Office PowerPoint</Application>
  <PresentationFormat>ワイド画面</PresentationFormat>
  <Paragraphs>33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Quicksand</vt:lpstr>
      <vt:lpstr>游ゴシック</vt:lpstr>
      <vt:lpstr>游ゴシック Light</vt:lpstr>
      <vt:lpstr>Arial</vt:lpstr>
      <vt:lpstr>Century Gothic</vt:lpstr>
      <vt:lpstr>Office テーマ</vt:lpstr>
      <vt:lpstr>業務改善提案書</vt:lpstr>
      <vt:lpstr>現状</vt:lpstr>
      <vt:lpstr>問題点</vt:lpstr>
      <vt:lpstr>提案内容</vt:lpstr>
      <vt:lpstr>期待される効果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2022-04-12T09:30:12Z</dcterms:created>
  <dcterms:modified xsi:type="dcterms:W3CDTF">2022-04-12T09:30:22Z</dcterms:modified>
</cp:coreProperties>
</file>