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62" r:id="rId3"/>
    <p:sldId id="263" r:id="rId4"/>
    <p:sldId id="267" r:id="rId5"/>
    <p:sldId id="270" r:id="rId6"/>
    <p:sldId id="271" r:id="rId7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3750" autoAdjust="0"/>
  </p:normalViewPr>
  <p:slideViewPr>
    <p:cSldViewPr snapToGrid="0">
      <p:cViewPr varScale="1">
        <p:scale>
          <a:sx n="68" d="100"/>
          <a:sy n="68" d="100"/>
        </p:scale>
        <p:origin x="55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新千歳空港店</c:v>
                </c:pt>
              </c:strCache>
            </c:strRef>
          </c:tx>
          <c:spPr>
            <a:ln w="38100" cap="rnd">
              <a:solidFill>
                <a:schemeClr val="accent1"/>
              </a:solidFill>
              <a:round/>
            </a:ln>
            <a:effectLst/>
          </c:spPr>
          <c:marker>
            <c:symbol val="diamond"/>
            <c:size val="6"/>
            <c:spPr>
              <a:solidFill>
                <a:schemeClr val="accent1"/>
              </a:solidFill>
              <a:ln w="38100">
                <a:solidFill>
                  <a:schemeClr val="accent1"/>
                </a:solidFill>
                <a:round/>
              </a:ln>
              <a:effectLst/>
            </c:spPr>
          </c:marker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59BF-406B-B495-28B084CB0568}"/>
                </c:ext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59BF-406B-B495-28B084CB0568}"/>
                </c:ext>
              </c:extLst>
            </c:dLbl>
            <c:dLbl>
              <c:idx val="2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59BF-406B-B495-28B084CB0568}"/>
                </c:ext>
              </c:extLst>
            </c:dLbl>
            <c:dLbl>
              <c:idx val="3"/>
              <c:layout>
                <c:manualLayout>
                  <c:x val="-3.6496350364963501E-2"/>
                  <c:y val="-4.1942604856512224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200" b="1" i="0" u="none" strike="noStrike" kern="1200" baseline="0">
                      <a:solidFill>
                        <a:schemeClr val="accent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ja-JP"/>
                </a:p>
              </c:txPr>
              <c:showLegendKey val="0"/>
              <c:showVal val="0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F-59BF-406B-B495-28B084CB056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ja-JP"/>
              </a:p>
            </c:txPr>
            <c:showLegendKey val="0"/>
            <c:showVal val="0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2021年</c:v>
                </c:pt>
                <c:pt idx="1">
                  <c:v>2022年</c:v>
                </c:pt>
                <c:pt idx="2">
                  <c:v>2023年</c:v>
                </c:pt>
                <c:pt idx="3">
                  <c:v>2024年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1240000</c:v>
                </c:pt>
                <c:pt idx="1">
                  <c:v>1380000</c:v>
                </c:pt>
                <c:pt idx="2">
                  <c:v>1460000</c:v>
                </c:pt>
                <c:pt idx="3">
                  <c:v>1620000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59BF-406B-B495-28B084CB0568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羽田空港店</c:v>
                </c:pt>
              </c:strCache>
            </c:strRef>
          </c:tx>
          <c:spPr>
            <a:ln w="38100" cap="rnd">
              <a:solidFill>
                <a:schemeClr val="accent2"/>
              </a:solidFill>
              <a:round/>
            </a:ln>
            <a:effectLst/>
          </c:spPr>
          <c:marker>
            <c:symbol val="square"/>
            <c:size val="6"/>
            <c:spPr>
              <a:solidFill>
                <a:schemeClr val="accent2"/>
              </a:solidFill>
              <a:ln w="38100">
                <a:solidFill>
                  <a:schemeClr val="accent2"/>
                </a:solidFill>
                <a:round/>
              </a:ln>
              <a:effectLst/>
            </c:spPr>
          </c:marker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59BF-406B-B495-28B084CB0568}"/>
                </c:ext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59BF-406B-B495-28B084CB0568}"/>
                </c:ext>
              </c:extLst>
            </c:dLbl>
            <c:dLbl>
              <c:idx val="2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59BF-406B-B495-28B084CB0568}"/>
                </c:ext>
              </c:extLst>
            </c:dLbl>
            <c:dLbl>
              <c:idx val="3"/>
              <c:layout>
                <c:manualLayout>
                  <c:x val="-6.8126520681265207E-2"/>
                  <c:y val="-4.856512141280353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200" b="1" i="0" u="none" strike="noStrike" kern="1200" baseline="0">
                      <a:solidFill>
                        <a:schemeClr val="accent2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ja-JP"/>
                </a:p>
              </c:txPr>
              <c:showLegendKey val="0"/>
              <c:showVal val="0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E-59BF-406B-B495-28B084CB056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ja-JP"/>
              </a:p>
            </c:txPr>
            <c:showLegendKey val="0"/>
            <c:showVal val="0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2021年</c:v>
                </c:pt>
                <c:pt idx="1">
                  <c:v>2022年</c:v>
                </c:pt>
                <c:pt idx="2">
                  <c:v>2023年</c:v>
                </c:pt>
                <c:pt idx="3">
                  <c:v>2024年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1810000</c:v>
                </c:pt>
                <c:pt idx="1">
                  <c:v>2000000</c:v>
                </c:pt>
                <c:pt idx="2">
                  <c:v>2230000</c:v>
                </c:pt>
                <c:pt idx="3">
                  <c:v>2450000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59BF-406B-B495-28B084CB0568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成田空港店</c:v>
                </c:pt>
              </c:strCache>
            </c:strRef>
          </c:tx>
          <c:spPr>
            <a:ln w="38100" cap="rnd">
              <a:solidFill>
                <a:schemeClr val="accent3"/>
              </a:solidFill>
              <a:round/>
            </a:ln>
            <a:effectLst/>
          </c:spPr>
          <c:marker>
            <c:symbol val="triangle"/>
            <c:size val="6"/>
            <c:spPr>
              <a:solidFill>
                <a:schemeClr val="accent3"/>
              </a:solidFill>
              <a:ln w="38100">
                <a:solidFill>
                  <a:schemeClr val="accent3"/>
                </a:solidFill>
                <a:round/>
              </a:ln>
              <a:effectLst/>
            </c:spPr>
          </c:marker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59BF-406B-B495-28B084CB0568}"/>
                </c:ext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59BF-406B-B495-28B084CB0568}"/>
                </c:ext>
              </c:extLst>
            </c:dLbl>
            <c:dLbl>
              <c:idx val="2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59BF-406B-B495-28B084CB0568}"/>
                </c:ext>
              </c:extLst>
            </c:dLbl>
            <c:dLbl>
              <c:idx val="3"/>
              <c:layout>
                <c:manualLayout>
                  <c:x val="-6.5693430656934393E-2"/>
                  <c:y val="-3.9735099337748346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200" b="1" i="0" u="none" strike="noStrike" kern="1200" baseline="0">
                      <a:solidFill>
                        <a:schemeClr val="accent3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ja-JP"/>
                </a:p>
              </c:txPr>
              <c:showLegendKey val="0"/>
              <c:showVal val="0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59BF-406B-B495-28B084CB056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ja-JP"/>
              </a:p>
            </c:txPr>
            <c:showLegendKey val="0"/>
            <c:showVal val="0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2021年</c:v>
                </c:pt>
                <c:pt idx="1">
                  <c:v>2022年</c:v>
                </c:pt>
                <c:pt idx="2">
                  <c:v>2023年</c:v>
                </c:pt>
                <c:pt idx="3">
                  <c:v>2024年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2830000</c:v>
                </c:pt>
                <c:pt idx="1">
                  <c:v>3120000</c:v>
                </c:pt>
                <c:pt idx="2">
                  <c:v>3330000</c:v>
                </c:pt>
                <c:pt idx="3">
                  <c:v>3570000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59BF-406B-B495-28B084CB0568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766250608"/>
        <c:axId val="766244704"/>
      </c:lineChart>
      <c:catAx>
        <c:axId val="766250608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cap="all" spc="1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766244704"/>
        <c:crosses val="autoZero"/>
        <c:auto val="1"/>
        <c:lblAlgn val="ctr"/>
        <c:lblOffset val="100"/>
        <c:noMultiLvlLbl val="0"/>
      </c:catAx>
      <c:valAx>
        <c:axId val="766244704"/>
        <c:scaling>
          <c:orientation val="minMax"/>
          <c:min val="1000000"/>
        </c:scaling>
        <c:delete val="0"/>
        <c:axPos val="l"/>
        <c:numFmt formatCode="#,##0_);[Red]\(#,##0\)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766250608"/>
        <c:crosses val="autoZero"/>
        <c:crossBetween val="between"/>
        <c:dispUnits>
          <c:builtInUnit val="tenThousands"/>
          <c:dispUnitsLbl>
            <c:layout>
              <c:manualLayout>
                <c:xMode val="edge"/>
                <c:yMode val="edge"/>
                <c:x val="4.8661800486618006E-3"/>
                <c:y val="6.6445916114790289E-3"/>
              </c:manualLayout>
            </c:layout>
            <c:spPr>
              <a:noFill/>
              <a:ln>
                <a:noFill/>
              </a:ln>
              <a:effectLst/>
            </c:spPr>
            <c:txPr>
              <a:bodyPr rot="0" spcFirstLastPara="1" vertOverflow="ellipsis" vert="eaVert" wrap="square" anchor="ctr" anchorCtr="1"/>
              <a:lstStyle/>
              <a:p>
                <a:pPr>
                  <a:defRPr sz="1200" b="0" i="0" u="none" strike="noStrike" kern="1200" cap="all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ja-JP"/>
              </a:p>
            </c:txPr>
          </c:dispUnitsLbl>
        </c:dispUnits>
      </c:valAx>
      <c:spPr>
        <a:noFill/>
        <a:ln w="25400"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200"/>
      </a:pPr>
      <a:endParaRPr lang="ja-JP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3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64" kern="1200" cap="all" spc="12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1197" b="0" i="0" u="none" strike="noStrike" kern="1200" baseline="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phClr"/>
        </a:solidFill>
        <a:round/>
      </a:ln>
    </cs:spPr>
  </cs:dataPointMarker>
  <cs:dataPointMarkerLayout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15000"/>
            <a:lumOff val="8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cap="all" spc="12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064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4360530-2E65-40A8-86A5-B4C5A666283D}" type="doc">
      <dgm:prSet loTypeId="urn:microsoft.com/office/officeart/2008/layout/LinedList" loCatId="list" qsTypeId="urn:microsoft.com/office/officeart/2005/8/quickstyle/simple2" qsCatId="simple" csTypeId="urn:microsoft.com/office/officeart/2005/8/colors/accent1_1" csCatId="accent1" phldr="1"/>
      <dgm:spPr/>
      <dgm:t>
        <a:bodyPr/>
        <a:lstStyle/>
        <a:p>
          <a:endParaRPr kumimoji="1" lang="ja-JP" altLang="en-US"/>
        </a:p>
      </dgm:t>
    </dgm:pt>
    <dgm:pt modelId="{51354F41-B5D3-49AE-84FA-10497EC932AE}">
      <dgm:prSet phldrT="[テキスト]" custT="1"/>
      <dgm:spPr/>
      <dgm:t>
        <a:bodyPr/>
        <a:lstStyle/>
        <a:p>
          <a:r>
            <a:rPr kumimoji="1" lang="ja-JP" altLang="en-US" sz="2400" b="1" dirty="0"/>
            <a:t>北海道</a:t>
          </a:r>
        </a:p>
      </dgm:t>
    </dgm:pt>
    <dgm:pt modelId="{68D87BA4-EE8B-4219-AE65-62B688C63BE0}" type="parTrans" cxnId="{4BF4256D-4DF0-40B3-A9EA-A753CC7BA54B}">
      <dgm:prSet/>
      <dgm:spPr/>
      <dgm:t>
        <a:bodyPr/>
        <a:lstStyle/>
        <a:p>
          <a:endParaRPr kumimoji="1" lang="ja-JP" altLang="en-US" sz="1400"/>
        </a:p>
      </dgm:t>
    </dgm:pt>
    <dgm:pt modelId="{7BC0232D-FE58-4CDE-8ADF-697A0220617A}" type="sibTrans" cxnId="{4BF4256D-4DF0-40B3-A9EA-A753CC7BA54B}">
      <dgm:prSet/>
      <dgm:spPr/>
      <dgm:t>
        <a:bodyPr/>
        <a:lstStyle/>
        <a:p>
          <a:endParaRPr kumimoji="1" lang="ja-JP" altLang="en-US" sz="1400"/>
        </a:p>
      </dgm:t>
    </dgm:pt>
    <dgm:pt modelId="{7A2B1842-F3A4-4AEC-A00A-954DB0ED123D}">
      <dgm:prSet phldrT="[テキスト]" custT="1"/>
      <dgm:spPr/>
      <dgm:t>
        <a:bodyPr/>
        <a:lstStyle/>
        <a:p>
          <a:r>
            <a:rPr kumimoji="1" lang="ja-JP" altLang="en-US" sz="1400" dirty="0"/>
            <a:t>すすきの店</a:t>
          </a:r>
        </a:p>
      </dgm:t>
    </dgm:pt>
    <dgm:pt modelId="{BD15B859-5AFB-49C5-8950-29F5E5BFB24D}" type="parTrans" cxnId="{C37B96A0-AB61-496D-993A-82196F4441B4}">
      <dgm:prSet/>
      <dgm:spPr/>
      <dgm:t>
        <a:bodyPr/>
        <a:lstStyle/>
        <a:p>
          <a:endParaRPr kumimoji="1" lang="ja-JP" altLang="en-US" sz="1400"/>
        </a:p>
      </dgm:t>
    </dgm:pt>
    <dgm:pt modelId="{97E9A5D8-7FA8-4918-9CFC-F75BDF8A6787}" type="sibTrans" cxnId="{C37B96A0-AB61-496D-993A-82196F4441B4}">
      <dgm:prSet/>
      <dgm:spPr/>
      <dgm:t>
        <a:bodyPr/>
        <a:lstStyle/>
        <a:p>
          <a:endParaRPr kumimoji="1" lang="ja-JP" altLang="en-US" sz="1400"/>
        </a:p>
      </dgm:t>
    </dgm:pt>
    <dgm:pt modelId="{E090B98E-908A-43C0-80B2-978B88AD1B44}">
      <dgm:prSet phldrT="[テキスト]" custT="1"/>
      <dgm:spPr/>
      <dgm:t>
        <a:bodyPr/>
        <a:lstStyle/>
        <a:p>
          <a:r>
            <a:rPr kumimoji="1" lang="ja-JP" altLang="en-US" sz="2400" b="1" dirty="0"/>
            <a:t>関東</a:t>
          </a:r>
        </a:p>
      </dgm:t>
    </dgm:pt>
    <dgm:pt modelId="{3B3C0941-2AE2-4374-9653-6843BF81BDA9}" type="parTrans" cxnId="{2BCF610C-C7BC-415F-91FB-6D9225ACCB54}">
      <dgm:prSet/>
      <dgm:spPr/>
      <dgm:t>
        <a:bodyPr/>
        <a:lstStyle/>
        <a:p>
          <a:endParaRPr kumimoji="1" lang="ja-JP" altLang="en-US" sz="1400"/>
        </a:p>
      </dgm:t>
    </dgm:pt>
    <dgm:pt modelId="{8C5478F1-3DCE-45D6-B4D1-8632815A7BFB}" type="sibTrans" cxnId="{2BCF610C-C7BC-415F-91FB-6D9225ACCB54}">
      <dgm:prSet/>
      <dgm:spPr/>
      <dgm:t>
        <a:bodyPr/>
        <a:lstStyle/>
        <a:p>
          <a:endParaRPr kumimoji="1" lang="ja-JP" altLang="en-US" sz="1400" dirty="0"/>
        </a:p>
      </dgm:t>
    </dgm:pt>
    <dgm:pt modelId="{E84B642B-C2F7-4D11-9F63-9FC436B0080D}">
      <dgm:prSet phldrT="[テキスト]" custT="1"/>
      <dgm:spPr/>
      <dgm:t>
        <a:bodyPr/>
        <a:lstStyle/>
        <a:p>
          <a:r>
            <a:rPr kumimoji="1" lang="ja-JP" altLang="en-US" sz="1400" dirty="0"/>
            <a:t>新宿本店</a:t>
          </a:r>
        </a:p>
      </dgm:t>
    </dgm:pt>
    <dgm:pt modelId="{02AA2024-3682-46F4-ACE7-C426D834A9F1}" type="parTrans" cxnId="{1A7BD1FC-6F60-4E8D-B6FF-06C7F40C5E67}">
      <dgm:prSet/>
      <dgm:spPr/>
      <dgm:t>
        <a:bodyPr/>
        <a:lstStyle/>
        <a:p>
          <a:endParaRPr kumimoji="1" lang="ja-JP" altLang="en-US" sz="1400"/>
        </a:p>
      </dgm:t>
    </dgm:pt>
    <dgm:pt modelId="{8960060E-E9D7-4F18-B8B2-979D40D0767B}" type="sibTrans" cxnId="{1A7BD1FC-6F60-4E8D-B6FF-06C7F40C5E67}">
      <dgm:prSet/>
      <dgm:spPr/>
      <dgm:t>
        <a:bodyPr/>
        <a:lstStyle/>
        <a:p>
          <a:endParaRPr kumimoji="1" lang="ja-JP" altLang="en-US" sz="1400"/>
        </a:p>
      </dgm:t>
    </dgm:pt>
    <dgm:pt modelId="{A45A3E07-3C09-4A68-93C2-92DE97465B48}">
      <dgm:prSet phldrT="[テキスト]" custT="1"/>
      <dgm:spPr/>
      <dgm:t>
        <a:bodyPr/>
        <a:lstStyle/>
        <a:p>
          <a:r>
            <a:rPr kumimoji="1" lang="ja-JP" altLang="en-US" sz="2400" b="1" dirty="0"/>
            <a:t>関西</a:t>
          </a:r>
        </a:p>
      </dgm:t>
    </dgm:pt>
    <dgm:pt modelId="{87E6EEE0-8E24-4C35-998F-9C5EAD84936A}" type="parTrans" cxnId="{8C779492-0CCA-428E-A0E8-54CBC881BC30}">
      <dgm:prSet/>
      <dgm:spPr/>
      <dgm:t>
        <a:bodyPr/>
        <a:lstStyle/>
        <a:p>
          <a:endParaRPr kumimoji="1" lang="ja-JP" altLang="en-US" sz="1400"/>
        </a:p>
      </dgm:t>
    </dgm:pt>
    <dgm:pt modelId="{DB6F4C4E-E6AA-481D-9F23-B708F1538F09}" type="sibTrans" cxnId="{8C779492-0CCA-428E-A0E8-54CBC881BC30}">
      <dgm:prSet/>
      <dgm:spPr/>
      <dgm:t>
        <a:bodyPr/>
        <a:lstStyle/>
        <a:p>
          <a:endParaRPr kumimoji="1" lang="ja-JP" altLang="en-US" sz="1400"/>
        </a:p>
      </dgm:t>
    </dgm:pt>
    <dgm:pt modelId="{0B818D23-6FDB-4CF0-9A7E-D57D60FF8893}">
      <dgm:prSet phldrT="[テキスト]" custT="1"/>
      <dgm:spPr/>
      <dgm:t>
        <a:bodyPr/>
        <a:lstStyle/>
        <a:p>
          <a:r>
            <a:rPr kumimoji="1" lang="ja-JP" altLang="en-US" sz="1400" dirty="0"/>
            <a:t>京都駅店</a:t>
          </a:r>
        </a:p>
      </dgm:t>
    </dgm:pt>
    <dgm:pt modelId="{DC52431D-8DFE-47C4-9B28-0429706F608A}" type="parTrans" cxnId="{55BC7B4B-A3E4-46E6-ACF7-D1975BEA9A9B}">
      <dgm:prSet/>
      <dgm:spPr/>
      <dgm:t>
        <a:bodyPr/>
        <a:lstStyle/>
        <a:p>
          <a:endParaRPr kumimoji="1" lang="ja-JP" altLang="en-US" sz="1400"/>
        </a:p>
      </dgm:t>
    </dgm:pt>
    <dgm:pt modelId="{794F6694-3E4F-40EF-9B9C-833ABD082FE9}" type="sibTrans" cxnId="{55BC7B4B-A3E4-46E6-ACF7-D1975BEA9A9B}">
      <dgm:prSet/>
      <dgm:spPr/>
      <dgm:t>
        <a:bodyPr/>
        <a:lstStyle/>
        <a:p>
          <a:endParaRPr kumimoji="1" lang="ja-JP" altLang="en-US" sz="1400"/>
        </a:p>
      </dgm:t>
    </dgm:pt>
    <dgm:pt modelId="{60A59EDC-85E6-4AF4-B9F8-6434597C08E1}">
      <dgm:prSet phldrT="[テキスト]" custT="1"/>
      <dgm:spPr/>
      <dgm:t>
        <a:bodyPr/>
        <a:lstStyle/>
        <a:p>
          <a:r>
            <a:rPr kumimoji="1" lang="ja-JP" altLang="en-US" sz="1400" dirty="0"/>
            <a:t>御堂筋店</a:t>
          </a:r>
        </a:p>
      </dgm:t>
    </dgm:pt>
    <dgm:pt modelId="{FBB81F61-E216-4B3C-9408-2067FF7045CF}" type="parTrans" cxnId="{C17368A5-E198-4291-92A5-ECE03AABE8F0}">
      <dgm:prSet/>
      <dgm:spPr/>
      <dgm:t>
        <a:bodyPr/>
        <a:lstStyle/>
        <a:p>
          <a:endParaRPr kumimoji="1" lang="ja-JP" altLang="en-US" sz="1400"/>
        </a:p>
      </dgm:t>
    </dgm:pt>
    <dgm:pt modelId="{0D38FB9D-B721-4AEE-971B-2B2EBEBC7948}" type="sibTrans" cxnId="{C17368A5-E198-4291-92A5-ECE03AABE8F0}">
      <dgm:prSet/>
      <dgm:spPr/>
      <dgm:t>
        <a:bodyPr/>
        <a:lstStyle/>
        <a:p>
          <a:endParaRPr kumimoji="1" lang="ja-JP" altLang="en-US" sz="1400"/>
        </a:p>
      </dgm:t>
    </dgm:pt>
    <dgm:pt modelId="{6257FE23-5CCC-4D0E-92BF-449E1CF0F1A5}">
      <dgm:prSet phldrT="[テキスト]" custT="1"/>
      <dgm:spPr/>
      <dgm:t>
        <a:bodyPr/>
        <a:lstStyle/>
        <a:p>
          <a:r>
            <a:rPr kumimoji="1" lang="ja-JP" altLang="en-US" sz="1400" dirty="0"/>
            <a:t>三宮店</a:t>
          </a:r>
        </a:p>
      </dgm:t>
    </dgm:pt>
    <dgm:pt modelId="{4E4DCC23-F53B-4DCD-9B73-879B308C671F}" type="parTrans" cxnId="{837A6DD2-1033-4452-AAC9-7757CB73DE51}">
      <dgm:prSet/>
      <dgm:spPr/>
      <dgm:t>
        <a:bodyPr/>
        <a:lstStyle/>
        <a:p>
          <a:endParaRPr kumimoji="1" lang="ja-JP" altLang="en-US" sz="1400"/>
        </a:p>
      </dgm:t>
    </dgm:pt>
    <dgm:pt modelId="{B2C07E74-94CD-4522-9D80-602FFA71B0EA}" type="sibTrans" cxnId="{837A6DD2-1033-4452-AAC9-7757CB73DE51}">
      <dgm:prSet/>
      <dgm:spPr/>
      <dgm:t>
        <a:bodyPr/>
        <a:lstStyle/>
        <a:p>
          <a:endParaRPr kumimoji="1" lang="ja-JP" altLang="en-US" sz="1400"/>
        </a:p>
      </dgm:t>
    </dgm:pt>
    <dgm:pt modelId="{7050F042-11E3-44BC-ABE0-B50582618DBB}">
      <dgm:prSet phldrT="[テキスト]" custT="1"/>
      <dgm:spPr/>
      <dgm:t>
        <a:bodyPr/>
        <a:lstStyle/>
        <a:p>
          <a:r>
            <a:rPr kumimoji="1" lang="ja-JP" altLang="en-US" sz="2400" b="1" dirty="0"/>
            <a:t>九州</a:t>
          </a:r>
        </a:p>
      </dgm:t>
    </dgm:pt>
    <dgm:pt modelId="{38F0B702-FE5F-4831-AECF-E803FD74C000}" type="parTrans" cxnId="{553C56C7-9E08-4AA6-B64A-3058A6E9C97B}">
      <dgm:prSet/>
      <dgm:spPr/>
      <dgm:t>
        <a:bodyPr/>
        <a:lstStyle/>
        <a:p>
          <a:endParaRPr kumimoji="1" lang="ja-JP" altLang="en-US" sz="1400"/>
        </a:p>
      </dgm:t>
    </dgm:pt>
    <dgm:pt modelId="{E748060C-A13D-4269-904D-C57F0BB23EEC}" type="sibTrans" cxnId="{553C56C7-9E08-4AA6-B64A-3058A6E9C97B}">
      <dgm:prSet/>
      <dgm:spPr/>
      <dgm:t>
        <a:bodyPr/>
        <a:lstStyle/>
        <a:p>
          <a:endParaRPr kumimoji="1" lang="ja-JP" altLang="en-US" sz="1400"/>
        </a:p>
      </dgm:t>
    </dgm:pt>
    <dgm:pt modelId="{81CDB350-385F-4BC6-8B90-4FF2DDE95F40}">
      <dgm:prSet phldrT="[テキスト]" custT="1"/>
      <dgm:spPr/>
      <dgm:t>
        <a:bodyPr/>
        <a:lstStyle/>
        <a:p>
          <a:r>
            <a:rPr kumimoji="1" lang="ja-JP" altLang="en-US" sz="1400" dirty="0"/>
            <a:t>福岡駅店</a:t>
          </a:r>
        </a:p>
      </dgm:t>
    </dgm:pt>
    <dgm:pt modelId="{68575682-50EF-43F0-83EF-F105A58661A8}" type="parTrans" cxnId="{AA9C1255-50D7-4ACB-BFD4-5091640588DC}">
      <dgm:prSet/>
      <dgm:spPr/>
      <dgm:t>
        <a:bodyPr/>
        <a:lstStyle/>
        <a:p>
          <a:endParaRPr kumimoji="1" lang="ja-JP" altLang="en-US" sz="1400"/>
        </a:p>
      </dgm:t>
    </dgm:pt>
    <dgm:pt modelId="{5527DCB2-B86F-4213-B873-424FBC86D278}" type="sibTrans" cxnId="{AA9C1255-50D7-4ACB-BFD4-5091640588DC}">
      <dgm:prSet/>
      <dgm:spPr/>
      <dgm:t>
        <a:bodyPr/>
        <a:lstStyle/>
        <a:p>
          <a:endParaRPr kumimoji="1" lang="ja-JP" altLang="en-US" sz="1400"/>
        </a:p>
      </dgm:t>
    </dgm:pt>
    <dgm:pt modelId="{51554945-E89D-4EAB-B4F8-8E3168FD9322}">
      <dgm:prSet phldrT="[テキスト]" custT="1"/>
      <dgm:spPr/>
      <dgm:t>
        <a:bodyPr/>
        <a:lstStyle/>
        <a:p>
          <a:r>
            <a:rPr kumimoji="1" lang="ja-JP" altLang="en-US" sz="1400" dirty="0"/>
            <a:t>指宿店</a:t>
          </a:r>
        </a:p>
      </dgm:t>
    </dgm:pt>
    <dgm:pt modelId="{A72E71F0-8A18-4850-B646-8DA98B634966}" type="parTrans" cxnId="{AF506987-9BA7-4823-B4FE-928E2818A56D}">
      <dgm:prSet/>
      <dgm:spPr/>
      <dgm:t>
        <a:bodyPr/>
        <a:lstStyle/>
        <a:p>
          <a:endParaRPr kumimoji="1" lang="ja-JP" altLang="en-US" sz="1400"/>
        </a:p>
      </dgm:t>
    </dgm:pt>
    <dgm:pt modelId="{765ABE23-D7F1-4BCD-B5BA-19F761882490}" type="sibTrans" cxnId="{AF506987-9BA7-4823-B4FE-928E2818A56D}">
      <dgm:prSet/>
      <dgm:spPr/>
      <dgm:t>
        <a:bodyPr/>
        <a:lstStyle/>
        <a:p>
          <a:endParaRPr kumimoji="1" lang="ja-JP" altLang="en-US" sz="1400"/>
        </a:p>
      </dgm:t>
    </dgm:pt>
    <dgm:pt modelId="{0CC640C6-BC5A-46FF-9A4C-2412330CF62E}">
      <dgm:prSet phldrT="[テキスト]" custT="1"/>
      <dgm:spPr/>
      <dgm:t>
        <a:bodyPr/>
        <a:lstStyle/>
        <a:p>
          <a:r>
            <a:rPr kumimoji="1" lang="ja-JP" altLang="en-US" sz="1400" dirty="0"/>
            <a:t>新千歳空港店</a:t>
          </a:r>
        </a:p>
      </dgm:t>
    </dgm:pt>
    <dgm:pt modelId="{EF712ED7-F95D-4E4E-B4C4-8F19CF6902BA}" type="parTrans" cxnId="{6F5121F3-0AFC-442B-82A4-8B0216DFADBC}">
      <dgm:prSet/>
      <dgm:spPr/>
      <dgm:t>
        <a:bodyPr/>
        <a:lstStyle/>
        <a:p>
          <a:endParaRPr kumimoji="1" lang="ja-JP" altLang="en-US" sz="1400"/>
        </a:p>
      </dgm:t>
    </dgm:pt>
    <dgm:pt modelId="{7AB946D6-ABC6-44D0-BAD0-58F33593F9C9}" type="sibTrans" cxnId="{6F5121F3-0AFC-442B-82A4-8B0216DFADBC}">
      <dgm:prSet/>
      <dgm:spPr/>
      <dgm:t>
        <a:bodyPr/>
        <a:lstStyle/>
        <a:p>
          <a:endParaRPr kumimoji="1" lang="ja-JP" altLang="en-US" sz="1400"/>
        </a:p>
      </dgm:t>
    </dgm:pt>
    <dgm:pt modelId="{2DC8EBAF-8B5E-449F-A418-2CF5E0074D6B}">
      <dgm:prSet phldrT="[テキスト]" custT="1"/>
      <dgm:spPr/>
      <dgm:t>
        <a:bodyPr/>
        <a:lstStyle/>
        <a:p>
          <a:r>
            <a:rPr kumimoji="1" lang="ja-JP" altLang="en-US" sz="1400" dirty="0"/>
            <a:t>横浜駅前店</a:t>
          </a:r>
        </a:p>
      </dgm:t>
    </dgm:pt>
    <dgm:pt modelId="{EBD6CBCF-919D-4D0E-B883-B196896B2D99}" type="parTrans" cxnId="{C23506B6-5333-4300-983E-24D443F3FA76}">
      <dgm:prSet/>
      <dgm:spPr/>
      <dgm:t>
        <a:bodyPr/>
        <a:lstStyle/>
        <a:p>
          <a:endParaRPr kumimoji="1" lang="ja-JP" altLang="en-US" sz="1400"/>
        </a:p>
      </dgm:t>
    </dgm:pt>
    <dgm:pt modelId="{0E2415DC-8385-4810-9691-BCB5474C9A67}" type="sibTrans" cxnId="{C23506B6-5333-4300-983E-24D443F3FA76}">
      <dgm:prSet/>
      <dgm:spPr/>
      <dgm:t>
        <a:bodyPr/>
        <a:lstStyle/>
        <a:p>
          <a:endParaRPr kumimoji="1" lang="ja-JP" altLang="en-US" sz="1400"/>
        </a:p>
      </dgm:t>
    </dgm:pt>
    <dgm:pt modelId="{5C290CE8-99B7-4928-84CC-A0D6BD121139}">
      <dgm:prSet phldrT="[テキスト]" custT="1"/>
      <dgm:spPr/>
      <dgm:t>
        <a:bodyPr/>
        <a:lstStyle/>
        <a:p>
          <a:r>
            <a:rPr kumimoji="1" lang="ja-JP" altLang="en-US" sz="1400" dirty="0"/>
            <a:t>羽田空港店</a:t>
          </a:r>
        </a:p>
      </dgm:t>
    </dgm:pt>
    <dgm:pt modelId="{8C27C004-01C9-4935-92B1-35E318D53B6C}" type="parTrans" cxnId="{40E80E2E-1E21-4B65-914A-349942CF15C5}">
      <dgm:prSet/>
      <dgm:spPr/>
      <dgm:t>
        <a:bodyPr/>
        <a:lstStyle/>
        <a:p>
          <a:endParaRPr kumimoji="1" lang="ja-JP" altLang="en-US" sz="1400"/>
        </a:p>
      </dgm:t>
    </dgm:pt>
    <dgm:pt modelId="{DFC25E93-9FF5-4675-84A9-86421080D9A4}" type="sibTrans" cxnId="{40E80E2E-1E21-4B65-914A-349942CF15C5}">
      <dgm:prSet/>
      <dgm:spPr/>
      <dgm:t>
        <a:bodyPr/>
        <a:lstStyle/>
        <a:p>
          <a:endParaRPr kumimoji="1" lang="ja-JP" altLang="en-US" sz="1400"/>
        </a:p>
      </dgm:t>
    </dgm:pt>
    <dgm:pt modelId="{ED59FD44-093A-4A41-AFE6-15396C86FEDC}">
      <dgm:prSet phldrT="[テキスト]" custT="1"/>
      <dgm:spPr/>
      <dgm:t>
        <a:bodyPr/>
        <a:lstStyle/>
        <a:p>
          <a:r>
            <a:rPr kumimoji="1" lang="ja-JP" altLang="en-US" sz="1400" dirty="0"/>
            <a:t>成田空港店</a:t>
          </a:r>
        </a:p>
      </dgm:t>
    </dgm:pt>
    <dgm:pt modelId="{850D1648-6F58-4178-8F93-233A30665B4D}" type="parTrans" cxnId="{C9C52EE2-B192-4B88-9ABC-84A70EEA3C2F}">
      <dgm:prSet/>
      <dgm:spPr/>
      <dgm:t>
        <a:bodyPr/>
        <a:lstStyle/>
        <a:p>
          <a:endParaRPr kumimoji="1" lang="ja-JP" altLang="en-US" sz="1400"/>
        </a:p>
      </dgm:t>
    </dgm:pt>
    <dgm:pt modelId="{ABEEC154-25F9-437C-8DD0-77FBD771CC09}" type="sibTrans" cxnId="{C9C52EE2-B192-4B88-9ABC-84A70EEA3C2F}">
      <dgm:prSet/>
      <dgm:spPr/>
      <dgm:t>
        <a:bodyPr/>
        <a:lstStyle/>
        <a:p>
          <a:endParaRPr kumimoji="1" lang="ja-JP" altLang="en-US" sz="1400"/>
        </a:p>
      </dgm:t>
    </dgm:pt>
    <dgm:pt modelId="{12E04EDC-ECBC-4BEE-BFC3-CFAEB6AB871A}" type="pres">
      <dgm:prSet presAssocID="{34360530-2E65-40A8-86A5-B4C5A666283D}" presName="vert0" presStyleCnt="0">
        <dgm:presLayoutVars>
          <dgm:dir/>
          <dgm:animOne val="branch"/>
          <dgm:animLvl val="lvl"/>
        </dgm:presLayoutVars>
      </dgm:prSet>
      <dgm:spPr/>
    </dgm:pt>
    <dgm:pt modelId="{FB9F5F96-B03E-4B89-A68D-65915E1C4009}" type="pres">
      <dgm:prSet presAssocID="{51354F41-B5D3-49AE-84FA-10497EC932AE}" presName="thickLine" presStyleLbl="alignNode1" presStyleIdx="0" presStyleCnt="4"/>
      <dgm:spPr/>
    </dgm:pt>
    <dgm:pt modelId="{2364B56C-8608-43BE-AAE8-0349AC98459B}" type="pres">
      <dgm:prSet presAssocID="{51354F41-B5D3-49AE-84FA-10497EC932AE}" presName="horz1" presStyleCnt="0"/>
      <dgm:spPr/>
    </dgm:pt>
    <dgm:pt modelId="{F9BE46F5-4CC1-4B4B-9FA6-3EA5F994B92D}" type="pres">
      <dgm:prSet presAssocID="{51354F41-B5D3-49AE-84FA-10497EC932AE}" presName="tx1" presStyleLbl="revTx" presStyleIdx="0" presStyleCnt="15"/>
      <dgm:spPr/>
    </dgm:pt>
    <dgm:pt modelId="{0E4BF36D-ACBE-4058-9B99-F6288837ED5F}" type="pres">
      <dgm:prSet presAssocID="{51354F41-B5D3-49AE-84FA-10497EC932AE}" presName="vert1" presStyleCnt="0"/>
      <dgm:spPr/>
    </dgm:pt>
    <dgm:pt modelId="{B2D30808-8D8D-4C0E-A9AA-D5FACA4D02B4}" type="pres">
      <dgm:prSet presAssocID="{7A2B1842-F3A4-4AEC-A00A-954DB0ED123D}" presName="vertSpace2a" presStyleCnt="0"/>
      <dgm:spPr/>
    </dgm:pt>
    <dgm:pt modelId="{ACBDC019-C9EC-427D-ACF7-C36B957CD6BB}" type="pres">
      <dgm:prSet presAssocID="{7A2B1842-F3A4-4AEC-A00A-954DB0ED123D}" presName="horz2" presStyleCnt="0"/>
      <dgm:spPr/>
    </dgm:pt>
    <dgm:pt modelId="{A6366F33-1412-480A-8777-7F94BD2C6A8B}" type="pres">
      <dgm:prSet presAssocID="{7A2B1842-F3A4-4AEC-A00A-954DB0ED123D}" presName="horzSpace2" presStyleCnt="0"/>
      <dgm:spPr/>
    </dgm:pt>
    <dgm:pt modelId="{75EBE1C1-4EF2-4431-8788-88450FE27E2F}" type="pres">
      <dgm:prSet presAssocID="{7A2B1842-F3A4-4AEC-A00A-954DB0ED123D}" presName="tx2" presStyleLbl="revTx" presStyleIdx="1" presStyleCnt="15" custLinFactNeighborX="1060"/>
      <dgm:spPr/>
    </dgm:pt>
    <dgm:pt modelId="{23C55C89-FFA0-4D77-A2EF-F2738090E0C9}" type="pres">
      <dgm:prSet presAssocID="{7A2B1842-F3A4-4AEC-A00A-954DB0ED123D}" presName="vert2" presStyleCnt="0"/>
      <dgm:spPr/>
    </dgm:pt>
    <dgm:pt modelId="{A5819B33-3E46-4E03-A52F-37AA2DC5E082}" type="pres">
      <dgm:prSet presAssocID="{7A2B1842-F3A4-4AEC-A00A-954DB0ED123D}" presName="thinLine2b" presStyleLbl="callout" presStyleIdx="0" presStyleCnt="11" custLinFactY="-336588" custLinFactNeighborX="-420" custLinFactNeighborY="-400000"/>
      <dgm:spPr/>
    </dgm:pt>
    <dgm:pt modelId="{AB5AFD31-29CA-4F5E-9798-FA824E14A0D9}" type="pres">
      <dgm:prSet presAssocID="{7A2B1842-F3A4-4AEC-A00A-954DB0ED123D}" presName="vertSpace2b" presStyleCnt="0"/>
      <dgm:spPr/>
    </dgm:pt>
    <dgm:pt modelId="{D5022341-E0C5-4B63-93D2-F0EE28FCA139}" type="pres">
      <dgm:prSet presAssocID="{0CC640C6-BC5A-46FF-9A4C-2412330CF62E}" presName="horz2" presStyleCnt="0"/>
      <dgm:spPr/>
    </dgm:pt>
    <dgm:pt modelId="{56C3DC41-CC8A-47D2-B3AB-F34892EF4B54}" type="pres">
      <dgm:prSet presAssocID="{0CC640C6-BC5A-46FF-9A4C-2412330CF62E}" presName="horzSpace2" presStyleCnt="0"/>
      <dgm:spPr/>
    </dgm:pt>
    <dgm:pt modelId="{DE492E36-4260-45A4-A358-91A9D7E05556}" type="pres">
      <dgm:prSet presAssocID="{0CC640C6-BC5A-46FF-9A4C-2412330CF62E}" presName="tx2" presStyleLbl="revTx" presStyleIdx="2" presStyleCnt="15" custLinFactNeighborY="-37849"/>
      <dgm:spPr/>
    </dgm:pt>
    <dgm:pt modelId="{D7D42937-D9D8-4DBE-A959-9666A8E6D02D}" type="pres">
      <dgm:prSet presAssocID="{0CC640C6-BC5A-46FF-9A4C-2412330CF62E}" presName="vert2" presStyleCnt="0"/>
      <dgm:spPr/>
    </dgm:pt>
    <dgm:pt modelId="{DDE9C19B-EAF2-4E23-80A9-54A2370258AA}" type="pres">
      <dgm:prSet presAssocID="{0CC640C6-BC5A-46FF-9A4C-2412330CF62E}" presName="thinLine2b" presStyleLbl="callout" presStyleIdx="1" presStyleCnt="11"/>
      <dgm:spPr>
        <a:ln>
          <a:solidFill>
            <a:schemeClr val="bg1"/>
          </a:solidFill>
        </a:ln>
      </dgm:spPr>
    </dgm:pt>
    <dgm:pt modelId="{557D9300-B542-4DA6-9FB4-DCB1AC5EB4E9}" type="pres">
      <dgm:prSet presAssocID="{0CC640C6-BC5A-46FF-9A4C-2412330CF62E}" presName="vertSpace2b" presStyleCnt="0"/>
      <dgm:spPr/>
    </dgm:pt>
    <dgm:pt modelId="{8ED5B002-099C-4550-9E7D-6E57F183D24F}" type="pres">
      <dgm:prSet presAssocID="{E090B98E-908A-43C0-80B2-978B88AD1B44}" presName="thickLine" presStyleLbl="alignNode1" presStyleIdx="1" presStyleCnt="4" custLinFactNeighborY="-33615"/>
      <dgm:spPr/>
    </dgm:pt>
    <dgm:pt modelId="{0E6F45BD-96CD-4DE2-AAD6-16802CC39030}" type="pres">
      <dgm:prSet presAssocID="{E090B98E-908A-43C0-80B2-978B88AD1B44}" presName="horz1" presStyleCnt="0"/>
      <dgm:spPr/>
    </dgm:pt>
    <dgm:pt modelId="{49B1AF0C-6603-4341-956D-72BBEF750376}" type="pres">
      <dgm:prSet presAssocID="{E090B98E-908A-43C0-80B2-978B88AD1B44}" presName="tx1" presStyleLbl="revTx" presStyleIdx="3" presStyleCnt="15" custLinFactNeighborY="-34196"/>
      <dgm:spPr/>
    </dgm:pt>
    <dgm:pt modelId="{19243CBF-00D2-40C5-8F72-F464E7213D8A}" type="pres">
      <dgm:prSet presAssocID="{E090B98E-908A-43C0-80B2-978B88AD1B44}" presName="vert1" presStyleCnt="0"/>
      <dgm:spPr/>
    </dgm:pt>
    <dgm:pt modelId="{CE440BD5-A1E7-44E3-8723-AED5783E393C}" type="pres">
      <dgm:prSet presAssocID="{E84B642B-C2F7-4D11-9F63-9FC436B0080D}" presName="vertSpace2a" presStyleCnt="0"/>
      <dgm:spPr/>
    </dgm:pt>
    <dgm:pt modelId="{2D64DB36-A3D1-49D7-B9CE-DF6F7327B4A6}" type="pres">
      <dgm:prSet presAssocID="{E84B642B-C2F7-4D11-9F63-9FC436B0080D}" presName="horz2" presStyleCnt="0"/>
      <dgm:spPr/>
    </dgm:pt>
    <dgm:pt modelId="{CCD41046-FC96-43F6-9D58-54EFEEE58796}" type="pres">
      <dgm:prSet presAssocID="{E84B642B-C2F7-4D11-9F63-9FC436B0080D}" presName="horzSpace2" presStyleCnt="0"/>
      <dgm:spPr/>
    </dgm:pt>
    <dgm:pt modelId="{B62F30C3-88D9-4F4E-8D1A-4855EBE8DD93}" type="pres">
      <dgm:prSet presAssocID="{E84B642B-C2F7-4D11-9F63-9FC436B0080D}" presName="tx2" presStyleLbl="revTx" presStyleIdx="4" presStyleCnt="15" custLinFactY="-43520" custLinFactNeighborY="-100000"/>
      <dgm:spPr/>
    </dgm:pt>
    <dgm:pt modelId="{86A84644-DD98-4497-985F-EC3C1DD1DBC4}" type="pres">
      <dgm:prSet presAssocID="{E84B642B-C2F7-4D11-9F63-9FC436B0080D}" presName="vert2" presStyleCnt="0"/>
      <dgm:spPr/>
    </dgm:pt>
    <dgm:pt modelId="{3194ED65-EA2E-4EBF-B834-D42547BCFFBE}" type="pres">
      <dgm:prSet presAssocID="{E84B642B-C2F7-4D11-9F63-9FC436B0080D}" presName="thinLine2b" presStyleLbl="callout" presStyleIdx="2" presStyleCnt="11" custLinFactY="-700000" custLinFactNeighborY="-766408"/>
      <dgm:spPr/>
    </dgm:pt>
    <dgm:pt modelId="{2472064E-30F5-443B-8E7D-CA93CA0C3136}" type="pres">
      <dgm:prSet presAssocID="{E84B642B-C2F7-4D11-9F63-9FC436B0080D}" presName="vertSpace2b" presStyleCnt="0"/>
      <dgm:spPr/>
    </dgm:pt>
    <dgm:pt modelId="{0663AB69-E38A-4ACF-9536-3CEFBE87C542}" type="pres">
      <dgm:prSet presAssocID="{2DC8EBAF-8B5E-449F-A418-2CF5E0074D6B}" presName="horz2" presStyleCnt="0"/>
      <dgm:spPr/>
    </dgm:pt>
    <dgm:pt modelId="{4CC936A9-A932-49FD-AB4E-4121746F31B9}" type="pres">
      <dgm:prSet presAssocID="{2DC8EBAF-8B5E-449F-A418-2CF5E0074D6B}" presName="horzSpace2" presStyleCnt="0"/>
      <dgm:spPr/>
    </dgm:pt>
    <dgm:pt modelId="{0F378AF1-87C4-41BE-8585-F8C01CFD3F1C}" type="pres">
      <dgm:prSet presAssocID="{2DC8EBAF-8B5E-449F-A418-2CF5E0074D6B}" presName="tx2" presStyleLbl="revTx" presStyleIdx="5" presStyleCnt="15" custLinFactY="-12837" custLinFactNeighborY="-100000"/>
      <dgm:spPr/>
    </dgm:pt>
    <dgm:pt modelId="{EFCC274F-3E2C-416C-B8BB-397DA74EE201}" type="pres">
      <dgm:prSet presAssocID="{2DC8EBAF-8B5E-449F-A418-2CF5E0074D6B}" presName="vert2" presStyleCnt="0"/>
      <dgm:spPr/>
    </dgm:pt>
    <dgm:pt modelId="{25FBE7D0-1268-4240-B42F-4985F5BBD3E2}" type="pres">
      <dgm:prSet presAssocID="{2DC8EBAF-8B5E-449F-A418-2CF5E0074D6B}" presName="thinLine2b" presStyleLbl="callout" presStyleIdx="3" presStyleCnt="11" custLinFactY="-583722" custLinFactNeighborY="-600000"/>
      <dgm:spPr/>
    </dgm:pt>
    <dgm:pt modelId="{A8A3C9EA-DBC3-4EEC-870F-A5EB3CD9B8BF}" type="pres">
      <dgm:prSet presAssocID="{2DC8EBAF-8B5E-449F-A418-2CF5E0074D6B}" presName="vertSpace2b" presStyleCnt="0"/>
      <dgm:spPr/>
    </dgm:pt>
    <dgm:pt modelId="{A775B9C3-6E6E-4065-991F-F6C19DD8F38B}" type="pres">
      <dgm:prSet presAssocID="{5C290CE8-99B7-4928-84CC-A0D6BD121139}" presName="horz2" presStyleCnt="0"/>
      <dgm:spPr/>
    </dgm:pt>
    <dgm:pt modelId="{66324261-E7BE-4AB7-AE79-F9DF1B48048E}" type="pres">
      <dgm:prSet presAssocID="{5C290CE8-99B7-4928-84CC-A0D6BD121139}" presName="horzSpace2" presStyleCnt="0"/>
      <dgm:spPr/>
    </dgm:pt>
    <dgm:pt modelId="{7469C5AB-8407-4D83-8443-471744A7B32F}" type="pres">
      <dgm:prSet presAssocID="{5C290CE8-99B7-4928-84CC-A0D6BD121139}" presName="tx2" presStyleLbl="revTx" presStyleIdx="6" presStyleCnt="15" custLinFactNeighborY="-96193"/>
      <dgm:spPr/>
    </dgm:pt>
    <dgm:pt modelId="{71BE5E24-37DC-437E-B699-9362E1777A4E}" type="pres">
      <dgm:prSet presAssocID="{5C290CE8-99B7-4928-84CC-A0D6BD121139}" presName="vert2" presStyleCnt="0"/>
      <dgm:spPr/>
    </dgm:pt>
    <dgm:pt modelId="{785E8FF8-1850-4A8E-BC12-49F0E5800F19}" type="pres">
      <dgm:prSet presAssocID="{5C290CE8-99B7-4928-84CC-A0D6BD121139}" presName="thinLine2b" presStyleLbl="callout" presStyleIdx="4" presStyleCnt="11" custLinFactY="-470947" custLinFactNeighborY="-500000"/>
      <dgm:spPr/>
    </dgm:pt>
    <dgm:pt modelId="{5EA21CF7-BD37-407D-8F9D-9E27AC272F69}" type="pres">
      <dgm:prSet presAssocID="{5C290CE8-99B7-4928-84CC-A0D6BD121139}" presName="vertSpace2b" presStyleCnt="0"/>
      <dgm:spPr/>
    </dgm:pt>
    <dgm:pt modelId="{38CD5937-6206-4EF9-8837-46699AE5292E}" type="pres">
      <dgm:prSet presAssocID="{ED59FD44-093A-4A41-AFE6-15396C86FEDC}" presName="horz2" presStyleCnt="0"/>
      <dgm:spPr/>
    </dgm:pt>
    <dgm:pt modelId="{63A2FECB-4AE4-489B-8221-B1EFA5CF38E8}" type="pres">
      <dgm:prSet presAssocID="{ED59FD44-093A-4A41-AFE6-15396C86FEDC}" presName="horzSpace2" presStyleCnt="0"/>
      <dgm:spPr/>
    </dgm:pt>
    <dgm:pt modelId="{AF724949-049A-4457-8545-AD6E20CA8B73}" type="pres">
      <dgm:prSet presAssocID="{ED59FD44-093A-4A41-AFE6-15396C86FEDC}" presName="tx2" presStyleLbl="revTx" presStyleIdx="7" presStyleCnt="15" custLinFactNeighborY="-78562"/>
      <dgm:spPr/>
    </dgm:pt>
    <dgm:pt modelId="{BD311BD5-0078-458C-A762-1EE546A744DE}" type="pres">
      <dgm:prSet presAssocID="{ED59FD44-093A-4A41-AFE6-15396C86FEDC}" presName="vert2" presStyleCnt="0"/>
      <dgm:spPr/>
    </dgm:pt>
    <dgm:pt modelId="{28D51AA0-C07A-453B-A87F-F5BCA603E33D}" type="pres">
      <dgm:prSet presAssocID="{ED59FD44-093A-4A41-AFE6-15396C86FEDC}" presName="thinLine2b" presStyleLbl="callout" presStyleIdx="5" presStyleCnt="11" custFlipVert="1" custSzY="45720" custScaleX="42076" custLinFactY="-209015" custLinFactNeighborX="32188" custLinFactNeighborY="-300000"/>
      <dgm:spPr>
        <a:ln>
          <a:solidFill>
            <a:schemeClr val="bg1"/>
          </a:solidFill>
        </a:ln>
      </dgm:spPr>
    </dgm:pt>
    <dgm:pt modelId="{14A46812-CC87-4A45-A9B0-743E7E7AB6FA}" type="pres">
      <dgm:prSet presAssocID="{ED59FD44-093A-4A41-AFE6-15396C86FEDC}" presName="vertSpace2b" presStyleCnt="0"/>
      <dgm:spPr/>
    </dgm:pt>
    <dgm:pt modelId="{BC57B06D-0D2A-492D-AE0E-95FF2F476A90}" type="pres">
      <dgm:prSet presAssocID="{A45A3E07-3C09-4A68-93C2-92DE97465B48}" presName="thickLine" presStyleLbl="alignNode1" presStyleIdx="2" presStyleCnt="4" custLinFactNeighborY="-10039"/>
      <dgm:spPr/>
    </dgm:pt>
    <dgm:pt modelId="{D16CC9EC-A087-4BB1-8358-B9CCA61DC45D}" type="pres">
      <dgm:prSet presAssocID="{A45A3E07-3C09-4A68-93C2-92DE97465B48}" presName="horz1" presStyleCnt="0"/>
      <dgm:spPr/>
    </dgm:pt>
    <dgm:pt modelId="{E495B7B2-22F5-405E-8B24-3EA68D0B312B}" type="pres">
      <dgm:prSet presAssocID="{A45A3E07-3C09-4A68-93C2-92DE97465B48}" presName="tx1" presStyleLbl="revTx" presStyleIdx="8" presStyleCnt="15" custLinFactNeighborY="-9137"/>
      <dgm:spPr/>
    </dgm:pt>
    <dgm:pt modelId="{78071DBE-B9FC-467C-AF3E-E8E0042B3259}" type="pres">
      <dgm:prSet presAssocID="{A45A3E07-3C09-4A68-93C2-92DE97465B48}" presName="vert1" presStyleCnt="0"/>
      <dgm:spPr/>
    </dgm:pt>
    <dgm:pt modelId="{CB187AA4-D89A-4A1D-8967-1C8C54BB6FF0}" type="pres">
      <dgm:prSet presAssocID="{0B818D23-6FDB-4CF0-9A7E-D57D60FF8893}" presName="vertSpace2a" presStyleCnt="0"/>
      <dgm:spPr/>
    </dgm:pt>
    <dgm:pt modelId="{094A78B2-BEBB-4084-BB6D-998EE1C7ECEE}" type="pres">
      <dgm:prSet presAssocID="{0B818D23-6FDB-4CF0-9A7E-D57D60FF8893}" presName="horz2" presStyleCnt="0"/>
      <dgm:spPr/>
    </dgm:pt>
    <dgm:pt modelId="{EC9E6895-9677-48F4-91AD-9FE214C79638}" type="pres">
      <dgm:prSet presAssocID="{0B818D23-6FDB-4CF0-9A7E-D57D60FF8893}" presName="horzSpace2" presStyleCnt="0"/>
      <dgm:spPr/>
    </dgm:pt>
    <dgm:pt modelId="{010B21DB-8E33-447E-8132-AF4F2CCD96B2}" type="pres">
      <dgm:prSet presAssocID="{0B818D23-6FDB-4CF0-9A7E-D57D60FF8893}" presName="tx2" presStyleLbl="revTx" presStyleIdx="9" presStyleCnt="15" custLinFactNeighborY="-27502"/>
      <dgm:spPr/>
    </dgm:pt>
    <dgm:pt modelId="{C1CC383E-482E-4858-92EE-8CC102745357}" type="pres">
      <dgm:prSet presAssocID="{0B818D23-6FDB-4CF0-9A7E-D57D60FF8893}" presName="vert2" presStyleCnt="0"/>
      <dgm:spPr/>
    </dgm:pt>
    <dgm:pt modelId="{235CF0D0-F471-42E2-847E-3880FC9BE6DA}" type="pres">
      <dgm:prSet presAssocID="{0B818D23-6FDB-4CF0-9A7E-D57D60FF8893}" presName="thinLine2b" presStyleLbl="callout" presStyleIdx="6" presStyleCnt="11" custLinFactY="-222749" custLinFactNeighborY="-300000"/>
      <dgm:spPr/>
    </dgm:pt>
    <dgm:pt modelId="{BD019A97-9259-41F8-BFF9-DA3054850B95}" type="pres">
      <dgm:prSet presAssocID="{0B818D23-6FDB-4CF0-9A7E-D57D60FF8893}" presName="vertSpace2b" presStyleCnt="0"/>
      <dgm:spPr/>
    </dgm:pt>
    <dgm:pt modelId="{BB43529D-CF28-435A-94C4-0C0263288B38}" type="pres">
      <dgm:prSet presAssocID="{60A59EDC-85E6-4AF4-B9F8-6434597C08E1}" presName="horz2" presStyleCnt="0"/>
      <dgm:spPr/>
    </dgm:pt>
    <dgm:pt modelId="{B335B90D-86C4-4B47-A75F-4EF94AA2B4F3}" type="pres">
      <dgm:prSet presAssocID="{60A59EDC-85E6-4AF4-B9F8-6434597C08E1}" presName="horzSpace2" presStyleCnt="0"/>
      <dgm:spPr/>
    </dgm:pt>
    <dgm:pt modelId="{4C64F946-9CED-4344-850C-BE80125E0949}" type="pres">
      <dgm:prSet presAssocID="{60A59EDC-85E6-4AF4-B9F8-6434597C08E1}" presName="tx2" presStyleLbl="revTx" presStyleIdx="10" presStyleCnt="15" custLinFactNeighborY="-29101"/>
      <dgm:spPr/>
    </dgm:pt>
    <dgm:pt modelId="{BC81A1D6-0D27-4C53-8099-7E1C9644EAF3}" type="pres">
      <dgm:prSet presAssocID="{60A59EDC-85E6-4AF4-B9F8-6434597C08E1}" presName="vert2" presStyleCnt="0"/>
      <dgm:spPr/>
    </dgm:pt>
    <dgm:pt modelId="{3BE1E8B5-1B99-46C1-A0DC-13E92DBA1D64}" type="pres">
      <dgm:prSet presAssocID="{60A59EDC-85E6-4AF4-B9F8-6434597C08E1}" presName="thinLine2b" presStyleLbl="callout" presStyleIdx="7" presStyleCnt="11" custLinFactY="-259779" custLinFactNeighborY="-300000"/>
      <dgm:spPr/>
    </dgm:pt>
    <dgm:pt modelId="{88C7C8FE-DEEB-4361-B1D2-20DD299B84C9}" type="pres">
      <dgm:prSet presAssocID="{60A59EDC-85E6-4AF4-B9F8-6434597C08E1}" presName="vertSpace2b" presStyleCnt="0"/>
      <dgm:spPr/>
    </dgm:pt>
    <dgm:pt modelId="{704D4BEE-C7CF-4126-BB27-78C75973A13E}" type="pres">
      <dgm:prSet presAssocID="{6257FE23-5CCC-4D0E-92BF-449E1CF0F1A5}" presName="horz2" presStyleCnt="0"/>
      <dgm:spPr/>
    </dgm:pt>
    <dgm:pt modelId="{E68B5123-DFD0-402D-9C81-04C8B39E47AE}" type="pres">
      <dgm:prSet presAssocID="{6257FE23-5CCC-4D0E-92BF-449E1CF0F1A5}" presName="horzSpace2" presStyleCnt="0"/>
      <dgm:spPr/>
    </dgm:pt>
    <dgm:pt modelId="{E4CA3242-F4CA-4D70-95AA-D554DBCABB05}" type="pres">
      <dgm:prSet presAssocID="{6257FE23-5CCC-4D0E-92BF-449E1CF0F1A5}" presName="tx2" presStyleLbl="revTx" presStyleIdx="11" presStyleCnt="15" custLinFactNeighborY="-40356"/>
      <dgm:spPr/>
    </dgm:pt>
    <dgm:pt modelId="{F7E19C93-2B2C-4E8D-BBF6-7768227ADA1F}" type="pres">
      <dgm:prSet presAssocID="{6257FE23-5CCC-4D0E-92BF-449E1CF0F1A5}" presName="vert2" presStyleCnt="0"/>
      <dgm:spPr/>
    </dgm:pt>
    <dgm:pt modelId="{C26DEF6A-4CA0-415A-AD8A-50EC08427C71}" type="pres">
      <dgm:prSet presAssocID="{6257FE23-5CCC-4D0E-92BF-449E1CF0F1A5}" presName="thinLine2b" presStyleLbl="callout" presStyleIdx="8" presStyleCnt="11" custLinFactY="-34968" custLinFactNeighborX="1968" custLinFactNeighborY="-100000"/>
      <dgm:spPr>
        <a:ln>
          <a:solidFill>
            <a:schemeClr val="bg1"/>
          </a:solidFill>
        </a:ln>
      </dgm:spPr>
    </dgm:pt>
    <dgm:pt modelId="{DEF574CE-A542-43EA-B6E4-EDCD84C329A5}" type="pres">
      <dgm:prSet presAssocID="{6257FE23-5CCC-4D0E-92BF-449E1CF0F1A5}" presName="vertSpace2b" presStyleCnt="0"/>
      <dgm:spPr/>
    </dgm:pt>
    <dgm:pt modelId="{F87504F1-C818-4AC7-9280-5816619B1256}" type="pres">
      <dgm:prSet presAssocID="{7050F042-11E3-44BC-ABE0-B50582618DBB}" presName="thickLine" presStyleLbl="alignNode1" presStyleIdx="3" presStyleCnt="4" custLinFactNeighborY="-10021"/>
      <dgm:spPr/>
    </dgm:pt>
    <dgm:pt modelId="{1D96986F-95DA-4291-BDED-359EF6041F2A}" type="pres">
      <dgm:prSet presAssocID="{7050F042-11E3-44BC-ABE0-B50582618DBB}" presName="horz1" presStyleCnt="0"/>
      <dgm:spPr/>
    </dgm:pt>
    <dgm:pt modelId="{527B9E53-F6ED-4EA5-8A6F-9CF2F30D0D54}" type="pres">
      <dgm:prSet presAssocID="{7050F042-11E3-44BC-ABE0-B50582618DBB}" presName="tx1" presStyleLbl="revTx" presStyleIdx="12" presStyleCnt="15" custLinFactNeighborY="-10021"/>
      <dgm:spPr/>
    </dgm:pt>
    <dgm:pt modelId="{37BD9DD3-10FA-4AEA-9E6B-64117981F838}" type="pres">
      <dgm:prSet presAssocID="{7050F042-11E3-44BC-ABE0-B50582618DBB}" presName="vert1" presStyleCnt="0"/>
      <dgm:spPr/>
    </dgm:pt>
    <dgm:pt modelId="{A9E3BD13-1B34-4349-A22A-0EC79D57FD09}" type="pres">
      <dgm:prSet presAssocID="{81CDB350-385F-4BC6-8B90-4FF2DDE95F40}" presName="vertSpace2a" presStyleCnt="0"/>
      <dgm:spPr/>
    </dgm:pt>
    <dgm:pt modelId="{66CDF5C0-5067-4D0B-AA72-75538142D4B8}" type="pres">
      <dgm:prSet presAssocID="{81CDB350-385F-4BC6-8B90-4FF2DDE95F40}" presName="horz2" presStyleCnt="0"/>
      <dgm:spPr/>
    </dgm:pt>
    <dgm:pt modelId="{8C5FE823-4066-4C2D-A7EA-5690AE5F9C56}" type="pres">
      <dgm:prSet presAssocID="{81CDB350-385F-4BC6-8B90-4FF2DDE95F40}" presName="horzSpace2" presStyleCnt="0"/>
      <dgm:spPr/>
    </dgm:pt>
    <dgm:pt modelId="{C66545BE-C77B-493C-A933-9DCAD2043A32}" type="pres">
      <dgm:prSet presAssocID="{81CDB350-385F-4BC6-8B90-4FF2DDE95F40}" presName="tx2" presStyleLbl="revTx" presStyleIdx="13" presStyleCnt="15" custLinFactNeighborY="-21687"/>
      <dgm:spPr/>
    </dgm:pt>
    <dgm:pt modelId="{2093B368-4CCE-4159-9526-3480B1ACF1E5}" type="pres">
      <dgm:prSet presAssocID="{81CDB350-385F-4BC6-8B90-4FF2DDE95F40}" presName="vert2" presStyleCnt="0"/>
      <dgm:spPr/>
    </dgm:pt>
    <dgm:pt modelId="{AD151ABA-A4A4-4147-9078-39D0BEB26735}" type="pres">
      <dgm:prSet presAssocID="{81CDB350-385F-4BC6-8B90-4FF2DDE95F40}" presName="thinLine2b" presStyleLbl="callout" presStyleIdx="9" presStyleCnt="11" custLinFactY="-600000" custLinFactNeighborX="-477" custLinFactNeighborY="-608418"/>
      <dgm:spPr/>
    </dgm:pt>
    <dgm:pt modelId="{CEF8575A-6B4C-4894-AFC7-987B100E2707}" type="pres">
      <dgm:prSet presAssocID="{81CDB350-385F-4BC6-8B90-4FF2DDE95F40}" presName="vertSpace2b" presStyleCnt="0"/>
      <dgm:spPr/>
    </dgm:pt>
    <dgm:pt modelId="{9C76C784-D3D2-48D5-9D5C-2DBBBD45B84F}" type="pres">
      <dgm:prSet presAssocID="{51554945-E89D-4EAB-B4F8-8E3168FD9322}" presName="horz2" presStyleCnt="0"/>
      <dgm:spPr/>
    </dgm:pt>
    <dgm:pt modelId="{BF2B9102-2E34-4C33-B0DA-5302CE0D2F10}" type="pres">
      <dgm:prSet presAssocID="{51554945-E89D-4EAB-B4F8-8E3168FD9322}" presName="horzSpace2" presStyleCnt="0"/>
      <dgm:spPr/>
    </dgm:pt>
    <dgm:pt modelId="{E0B7D825-C71C-441D-93A3-E7D08D43D9AC}" type="pres">
      <dgm:prSet presAssocID="{51554945-E89D-4EAB-B4F8-8E3168FD9322}" presName="tx2" presStyleLbl="revTx" presStyleIdx="14" presStyleCnt="15" custLinFactNeighborX="-244" custLinFactNeighborY="-62105"/>
      <dgm:spPr/>
    </dgm:pt>
    <dgm:pt modelId="{C82AE581-7BD5-4089-9F91-86C9C3B6EA21}" type="pres">
      <dgm:prSet presAssocID="{51554945-E89D-4EAB-B4F8-8E3168FD9322}" presName="vert2" presStyleCnt="0"/>
      <dgm:spPr/>
    </dgm:pt>
    <dgm:pt modelId="{70AA33BE-B3C1-44FF-BBF6-8BE51AE9FDE6}" type="pres">
      <dgm:prSet presAssocID="{51554945-E89D-4EAB-B4F8-8E3168FD9322}" presName="thinLine2b" presStyleLbl="callout" presStyleIdx="10" presStyleCnt="11"/>
      <dgm:spPr>
        <a:ln>
          <a:solidFill>
            <a:schemeClr val="bg1"/>
          </a:solidFill>
        </a:ln>
      </dgm:spPr>
    </dgm:pt>
    <dgm:pt modelId="{D29733C6-1F87-4181-ABB7-2D8527F64DCF}" type="pres">
      <dgm:prSet presAssocID="{51554945-E89D-4EAB-B4F8-8E3168FD9322}" presName="vertSpace2b" presStyleCnt="0"/>
      <dgm:spPr/>
    </dgm:pt>
  </dgm:ptLst>
  <dgm:cxnLst>
    <dgm:cxn modelId="{2A20FC09-3AD2-4023-A479-C6684DA0EC96}" type="presOf" srcId="{60A59EDC-85E6-4AF4-B9F8-6434597C08E1}" destId="{4C64F946-9CED-4344-850C-BE80125E0949}" srcOrd="0" destOrd="0" presId="urn:microsoft.com/office/officeart/2008/layout/LinedList"/>
    <dgm:cxn modelId="{2BCF610C-C7BC-415F-91FB-6D9225ACCB54}" srcId="{34360530-2E65-40A8-86A5-B4C5A666283D}" destId="{E090B98E-908A-43C0-80B2-978B88AD1B44}" srcOrd="1" destOrd="0" parTransId="{3B3C0941-2AE2-4374-9653-6843BF81BDA9}" sibTransId="{8C5478F1-3DCE-45D6-B4D1-8632815A7BFB}"/>
    <dgm:cxn modelId="{4B17E42C-3F0A-4AD9-B252-E284AA0A9C35}" type="presOf" srcId="{81CDB350-385F-4BC6-8B90-4FF2DDE95F40}" destId="{C66545BE-C77B-493C-A933-9DCAD2043A32}" srcOrd="0" destOrd="0" presId="urn:microsoft.com/office/officeart/2008/layout/LinedList"/>
    <dgm:cxn modelId="{40E80E2E-1E21-4B65-914A-349942CF15C5}" srcId="{E090B98E-908A-43C0-80B2-978B88AD1B44}" destId="{5C290CE8-99B7-4928-84CC-A0D6BD121139}" srcOrd="2" destOrd="0" parTransId="{8C27C004-01C9-4935-92B1-35E318D53B6C}" sibTransId="{DFC25E93-9FF5-4675-84A9-86421080D9A4}"/>
    <dgm:cxn modelId="{B56CE942-AAF1-4C8F-8298-C90C5BF8969F}" type="presOf" srcId="{7A2B1842-F3A4-4AEC-A00A-954DB0ED123D}" destId="{75EBE1C1-4EF2-4431-8788-88450FE27E2F}" srcOrd="0" destOrd="0" presId="urn:microsoft.com/office/officeart/2008/layout/LinedList"/>
    <dgm:cxn modelId="{9BC0F565-4DB9-46FA-BC6C-04693E630DD4}" type="presOf" srcId="{0B818D23-6FDB-4CF0-9A7E-D57D60FF8893}" destId="{010B21DB-8E33-447E-8132-AF4F2CCD96B2}" srcOrd="0" destOrd="0" presId="urn:microsoft.com/office/officeart/2008/layout/LinedList"/>
    <dgm:cxn modelId="{7EB91A67-6876-4D15-8ABF-8E6EE5612CD4}" type="presOf" srcId="{5C290CE8-99B7-4928-84CC-A0D6BD121139}" destId="{7469C5AB-8407-4D83-8443-471744A7B32F}" srcOrd="0" destOrd="0" presId="urn:microsoft.com/office/officeart/2008/layout/LinedList"/>
    <dgm:cxn modelId="{4BF18549-F9DF-4BD8-A1E6-56BAD74D0824}" type="presOf" srcId="{E84B642B-C2F7-4D11-9F63-9FC436B0080D}" destId="{B62F30C3-88D9-4F4E-8D1A-4855EBE8DD93}" srcOrd="0" destOrd="0" presId="urn:microsoft.com/office/officeart/2008/layout/LinedList"/>
    <dgm:cxn modelId="{55BC7B4B-A3E4-46E6-ACF7-D1975BEA9A9B}" srcId="{A45A3E07-3C09-4A68-93C2-92DE97465B48}" destId="{0B818D23-6FDB-4CF0-9A7E-D57D60FF8893}" srcOrd="0" destOrd="0" parTransId="{DC52431D-8DFE-47C4-9B28-0429706F608A}" sibTransId="{794F6694-3E4F-40EF-9B9C-833ABD082FE9}"/>
    <dgm:cxn modelId="{4BF4256D-4DF0-40B3-A9EA-A753CC7BA54B}" srcId="{34360530-2E65-40A8-86A5-B4C5A666283D}" destId="{51354F41-B5D3-49AE-84FA-10497EC932AE}" srcOrd="0" destOrd="0" parTransId="{68D87BA4-EE8B-4219-AE65-62B688C63BE0}" sibTransId="{7BC0232D-FE58-4CDE-8ADF-697A0220617A}"/>
    <dgm:cxn modelId="{294E3E51-A17A-49DF-B3C8-94679288CAAF}" type="presOf" srcId="{2DC8EBAF-8B5E-449F-A418-2CF5E0074D6B}" destId="{0F378AF1-87C4-41BE-8585-F8C01CFD3F1C}" srcOrd="0" destOrd="0" presId="urn:microsoft.com/office/officeart/2008/layout/LinedList"/>
    <dgm:cxn modelId="{6AC5A851-66D4-4E56-AFEF-006C72AD8C73}" type="presOf" srcId="{51354F41-B5D3-49AE-84FA-10497EC932AE}" destId="{F9BE46F5-4CC1-4B4B-9FA6-3EA5F994B92D}" srcOrd="0" destOrd="0" presId="urn:microsoft.com/office/officeart/2008/layout/LinedList"/>
    <dgm:cxn modelId="{E1B87E72-AE8F-43F0-8D12-FCA30F373A20}" type="presOf" srcId="{51554945-E89D-4EAB-B4F8-8E3168FD9322}" destId="{E0B7D825-C71C-441D-93A3-E7D08D43D9AC}" srcOrd="0" destOrd="0" presId="urn:microsoft.com/office/officeart/2008/layout/LinedList"/>
    <dgm:cxn modelId="{AA9C1255-50D7-4ACB-BFD4-5091640588DC}" srcId="{7050F042-11E3-44BC-ABE0-B50582618DBB}" destId="{81CDB350-385F-4BC6-8B90-4FF2DDE95F40}" srcOrd="0" destOrd="0" parTransId="{68575682-50EF-43F0-83EF-F105A58661A8}" sibTransId="{5527DCB2-B86F-4213-B873-424FBC86D278}"/>
    <dgm:cxn modelId="{AF506987-9BA7-4823-B4FE-928E2818A56D}" srcId="{7050F042-11E3-44BC-ABE0-B50582618DBB}" destId="{51554945-E89D-4EAB-B4F8-8E3168FD9322}" srcOrd="1" destOrd="0" parTransId="{A72E71F0-8A18-4850-B646-8DA98B634966}" sibTransId="{765ABE23-D7F1-4BCD-B5BA-19F761882490}"/>
    <dgm:cxn modelId="{CADB8F8B-8670-4455-8096-45A112AD8772}" type="presOf" srcId="{ED59FD44-093A-4A41-AFE6-15396C86FEDC}" destId="{AF724949-049A-4457-8545-AD6E20CA8B73}" srcOrd="0" destOrd="0" presId="urn:microsoft.com/office/officeart/2008/layout/LinedList"/>
    <dgm:cxn modelId="{8C779492-0CCA-428E-A0E8-54CBC881BC30}" srcId="{34360530-2E65-40A8-86A5-B4C5A666283D}" destId="{A45A3E07-3C09-4A68-93C2-92DE97465B48}" srcOrd="2" destOrd="0" parTransId="{87E6EEE0-8E24-4C35-998F-9C5EAD84936A}" sibTransId="{DB6F4C4E-E6AA-481D-9F23-B708F1538F09}"/>
    <dgm:cxn modelId="{ABE81A9F-B3D5-4A7B-95BF-FBCE7FABEA72}" type="presOf" srcId="{0CC640C6-BC5A-46FF-9A4C-2412330CF62E}" destId="{DE492E36-4260-45A4-A358-91A9D7E05556}" srcOrd="0" destOrd="0" presId="urn:microsoft.com/office/officeart/2008/layout/LinedList"/>
    <dgm:cxn modelId="{C37B96A0-AB61-496D-993A-82196F4441B4}" srcId="{51354F41-B5D3-49AE-84FA-10497EC932AE}" destId="{7A2B1842-F3A4-4AEC-A00A-954DB0ED123D}" srcOrd="0" destOrd="0" parTransId="{BD15B859-5AFB-49C5-8950-29F5E5BFB24D}" sibTransId="{97E9A5D8-7FA8-4918-9CFC-F75BDF8A6787}"/>
    <dgm:cxn modelId="{C17368A5-E198-4291-92A5-ECE03AABE8F0}" srcId="{A45A3E07-3C09-4A68-93C2-92DE97465B48}" destId="{60A59EDC-85E6-4AF4-B9F8-6434597C08E1}" srcOrd="1" destOrd="0" parTransId="{FBB81F61-E216-4B3C-9408-2067FF7045CF}" sibTransId="{0D38FB9D-B721-4AEE-971B-2B2EBEBC7948}"/>
    <dgm:cxn modelId="{C23506B6-5333-4300-983E-24D443F3FA76}" srcId="{E090B98E-908A-43C0-80B2-978B88AD1B44}" destId="{2DC8EBAF-8B5E-449F-A418-2CF5E0074D6B}" srcOrd="1" destOrd="0" parTransId="{EBD6CBCF-919D-4D0E-B883-B196896B2D99}" sibTransId="{0E2415DC-8385-4810-9691-BCB5474C9A67}"/>
    <dgm:cxn modelId="{4EB054BF-AD62-4697-8B84-F5919794D22D}" type="presOf" srcId="{A45A3E07-3C09-4A68-93C2-92DE97465B48}" destId="{E495B7B2-22F5-405E-8B24-3EA68D0B312B}" srcOrd="0" destOrd="0" presId="urn:microsoft.com/office/officeart/2008/layout/LinedList"/>
    <dgm:cxn modelId="{553C56C7-9E08-4AA6-B64A-3058A6E9C97B}" srcId="{34360530-2E65-40A8-86A5-B4C5A666283D}" destId="{7050F042-11E3-44BC-ABE0-B50582618DBB}" srcOrd="3" destOrd="0" parTransId="{38F0B702-FE5F-4831-AECF-E803FD74C000}" sibTransId="{E748060C-A13D-4269-904D-C57F0BB23EEC}"/>
    <dgm:cxn modelId="{FCA011CD-B158-4773-88B6-44F72406B1AB}" type="presOf" srcId="{E090B98E-908A-43C0-80B2-978B88AD1B44}" destId="{49B1AF0C-6603-4341-956D-72BBEF750376}" srcOrd="0" destOrd="0" presId="urn:microsoft.com/office/officeart/2008/layout/LinedList"/>
    <dgm:cxn modelId="{837A6DD2-1033-4452-AAC9-7757CB73DE51}" srcId="{A45A3E07-3C09-4A68-93C2-92DE97465B48}" destId="{6257FE23-5CCC-4D0E-92BF-449E1CF0F1A5}" srcOrd="2" destOrd="0" parTransId="{4E4DCC23-F53B-4DCD-9B73-879B308C671F}" sibTransId="{B2C07E74-94CD-4522-9D80-602FFA71B0EA}"/>
    <dgm:cxn modelId="{C9C52EE2-B192-4B88-9ABC-84A70EEA3C2F}" srcId="{E090B98E-908A-43C0-80B2-978B88AD1B44}" destId="{ED59FD44-093A-4A41-AFE6-15396C86FEDC}" srcOrd="3" destOrd="0" parTransId="{850D1648-6F58-4178-8F93-233A30665B4D}" sibTransId="{ABEEC154-25F9-437C-8DD0-77FBD771CC09}"/>
    <dgm:cxn modelId="{4FBE29F2-B554-4496-8F48-2501F5D32156}" type="presOf" srcId="{6257FE23-5CCC-4D0E-92BF-449E1CF0F1A5}" destId="{E4CA3242-F4CA-4D70-95AA-D554DBCABB05}" srcOrd="0" destOrd="0" presId="urn:microsoft.com/office/officeart/2008/layout/LinedList"/>
    <dgm:cxn modelId="{6F5121F3-0AFC-442B-82A4-8B0216DFADBC}" srcId="{51354F41-B5D3-49AE-84FA-10497EC932AE}" destId="{0CC640C6-BC5A-46FF-9A4C-2412330CF62E}" srcOrd="1" destOrd="0" parTransId="{EF712ED7-F95D-4E4E-B4C4-8F19CF6902BA}" sibTransId="{7AB946D6-ABC6-44D0-BAD0-58F33593F9C9}"/>
    <dgm:cxn modelId="{89D44FF6-C8F0-434B-83F2-4B263B1176A2}" type="presOf" srcId="{7050F042-11E3-44BC-ABE0-B50582618DBB}" destId="{527B9E53-F6ED-4EA5-8A6F-9CF2F30D0D54}" srcOrd="0" destOrd="0" presId="urn:microsoft.com/office/officeart/2008/layout/LinedList"/>
    <dgm:cxn modelId="{A71CEBF9-DEE6-41A2-83C2-1EFDD1F72CEF}" type="presOf" srcId="{34360530-2E65-40A8-86A5-B4C5A666283D}" destId="{12E04EDC-ECBC-4BEE-BFC3-CFAEB6AB871A}" srcOrd="0" destOrd="0" presId="urn:microsoft.com/office/officeart/2008/layout/LinedList"/>
    <dgm:cxn modelId="{1A7BD1FC-6F60-4E8D-B6FF-06C7F40C5E67}" srcId="{E090B98E-908A-43C0-80B2-978B88AD1B44}" destId="{E84B642B-C2F7-4D11-9F63-9FC436B0080D}" srcOrd="0" destOrd="0" parTransId="{02AA2024-3682-46F4-ACE7-C426D834A9F1}" sibTransId="{8960060E-E9D7-4F18-B8B2-979D40D0767B}"/>
    <dgm:cxn modelId="{DF871C24-CEDC-4D14-A123-34B314FBD346}" type="presParOf" srcId="{12E04EDC-ECBC-4BEE-BFC3-CFAEB6AB871A}" destId="{FB9F5F96-B03E-4B89-A68D-65915E1C4009}" srcOrd="0" destOrd="0" presId="urn:microsoft.com/office/officeart/2008/layout/LinedList"/>
    <dgm:cxn modelId="{21E409FE-9FAF-408F-B486-2A76C21FCC44}" type="presParOf" srcId="{12E04EDC-ECBC-4BEE-BFC3-CFAEB6AB871A}" destId="{2364B56C-8608-43BE-AAE8-0349AC98459B}" srcOrd="1" destOrd="0" presId="urn:microsoft.com/office/officeart/2008/layout/LinedList"/>
    <dgm:cxn modelId="{1B562BB6-EB04-46FA-9AED-BED0AE824A60}" type="presParOf" srcId="{2364B56C-8608-43BE-AAE8-0349AC98459B}" destId="{F9BE46F5-4CC1-4B4B-9FA6-3EA5F994B92D}" srcOrd="0" destOrd="0" presId="urn:microsoft.com/office/officeart/2008/layout/LinedList"/>
    <dgm:cxn modelId="{44106C94-0470-4063-B9E2-55D26E73B2AA}" type="presParOf" srcId="{2364B56C-8608-43BE-AAE8-0349AC98459B}" destId="{0E4BF36D-ACBE-4058-9B99-F6288837ED5F}" srcOrd="1" destOrd="0" presId="urn:microsoft.com/office/officeart/2008/layout/LinedList"/>
    <dgm:cxn modelId="{D3E975D9-53D2-4B9C-B964-2104F77FA1EA}" type="presParOf" srcId="{0E4BF36D-ACBE-4058-9B99-F6288837ED5F}" destId="{B2D30808-8D8D-4C0E-A9AA-D5FACA4D02B4}" srcOrd="0" destOrd="0" presId="urn:microsoft.com/office/officeart/2008/layout/LinedList"/>
    <dgm:cxn modelId="{1BA756AB-009F-4EF6-B68A-A6DA7C45B129}" type="presParOf" srcId="{0E4BF36D-ACBE-4058-9B99-F6288837ED5F}" destId="{ACBDC019-C9EC-427D-ACF7-C36B957CD6BB}" srcOrd="1" destOrd="0" presId="urn:microsoft.com/office/officeart/2008/layout/LinedList"/>
    <dgm:cxn modelId="{9D6A2F9F-CEE2-47DF-A31F-B2A93A66032F}" type="presParOf" srcId="{ACBDC019-C9EC-427D-ACF7-C36B957CD6BB}" destId="{A6366F33-1412-480A-8777-7F94BD2C6A8B}" srcOrd="0" destOrd="0" presId="urn:microsoft.com/office/officeart/2008/layout/LinedList"/>
    <dgm:cxn modelId="{9EA6FB6F-1C3E-447D-BC5C-B00B5AE3FBB1}" type="presParOf" srcId="{ACBDC019-C9EC-427D-ACF7-C36B957CD6BB}" destId="{75EBE1C1-4EF2-4431-8788-88450FE27E2F}" srcOrd="1" destOrd="0" presId="urn:microsoft.com/office/officeart/2008/layout/LinedList"/>
    <dgm:cxn modelId="{5E04E9AF-F8A1-4C43-A496-A52B697CE731}" type="presParOf" srcId="{ACBDC019-C9EC-427D-ACF7-C36B957CD6BB}" destId="{23C55C89-FFA0-4D77-A2EF-F2738090E0C9}" srcOrd="2" destOrd="0" presId="urn:microsoft.com/office/officeart/2008/layout/LinedList"/>
    <dgm:cxn modelId="{EC7D22D7-6F11-436F-A508-58526AEA10AC}" type="presParOf" srcId="{0E4BF36D-ACBE-4058-9B99-F6288837ED5F}" destId="{A5819B33-3E46-4E03-A52F-37AA2DC5E082}" srcOrd="2" destOrd="0" presId="urn:microsoft.com/office/officeart/2008/layout/LinedList"/>
    <dgm:cxn modelId="{FD2BB021-8E9B-4DF3-80C8-3973C582061B}" type="presParOf" srcId="{0E4BF36D-ACBE-4058-9B99-F6288837ED5F}" destId="{AB5AFD31-29CA-4F5E-9798-FA824E14A0D9}" srcOrd="3" destOrd="0" presId="urn:microsoft.com/office/officeart/2008/layout/LinedList"/>
    <dgm:cxn modelId="{EB9CCD0C-44F7-43F2-9D00-6FEBAAF08080}" type="presParOf" srcId="{0E4BF36D-ACBE-4058-9B99-F6288837ED5F}" destId="{D5022341-E0C5-4B63-93D2-F0EE28FCA139}" srcOrd="4" destOrd="0" presId="urn:microsoft.com/office/officeart/2008/layout/LinedList"/>
    <dgm:cxn modelId="{D61F5869-296B-4B16-AC2B-EE198D6F1977}" type="presParOf" srcId="{D5022341-E0C5-4B63-93D2-F0EE28FCA139}" destId="{56C3DC41-CC8A-47D2-B3AB-F34892EF4B54}" srcOrd="0" destOrd="0" presId="urn:microsoft.com/office/officeart/2008/layout/LinedList"/>
    <dgm:cxn modelId="{10BE3296-CCA2-43E7-BE62-2F48B3F4F139}" type="presParOf" srcId="{D5022341-E0C5-4B63-93D2-F0EE28FCA139}" destId="{DE492E36-4260-45A4-A358-91A9D7E05556}" srcOrd="1" destOrd="0" presId="urn:microsoft.com/office/officeart/2008/layout/LinedList"/>
    <dgm:cxn modelId="{732F3A85-CA3B-4E42-8EAF-BFA97CEBB3CB}" type="presParOf" srcId="{D5022341-E0C5-4B63-93D2-F0EE28FCA139}" destId="{D7D42937-D9D8-4DBE-A959-9666A8E6D02D}" srcOrd="2" destOrd="0" presId="urn:microsoft.com/office/officeart/2008/layout/LinedList"/>
    <dgm:cxn modelId="{23C34441-796D-4538-8798-1A9BA6C0E4A6}" type="presParOf" srcId="{0E4BF36D-ACBE-4058-9B99-F6288837ED5F}" destId="{DDE9C19B-EAF2-4E23-80A9-54A2370258AA}" srcOrd="5" destOrd="0" presId="urn:microsoft.com/office/officeart/2008/layout/LinedList"/>
    <dgm:cxn modelId="{AC234887-213A-41A8-B233-F6DF4AA7B4EF}" type="presParOf" srcId="{0E4BF36D-ACBE-4058-9B99-F6288837ED5F}" destId="{557D9300-B542-4DA6-9FB4-DCB1AC5EB4E9}" srcOrd="6" destOrd="0" presId="urn:microsoft.com/office/officeart/2008/layout/LinedList"/>
    <dgm:cxn modelId="{D7259AE0-BBCD-4329-BD12-1D975BFF4886}" type="presParOf" srcId="{12E04EDC-ECBC-4BEE-BFC3-CFAEB6AB871A}" destId="{8ED5B002-099C-4550-9E7D-6E57F183D24F}" srcOrd="2" destOrd="0" presId="urn:microsoft.com/office/officeart/2008/layout/LinedList"/>
    <dgm:cxn modelId="{BDEECFDD-CF9A-4508-8CDD-87C43BE7077B}" type="presParOf" srcId="{12E04EDC-ECBC-4BEE-BFC3-CFAEB6AB871A}" destId="{0E6F45BD-96CD-4DE2-AAD6-16802CC39030}" srcOrd="3" destOrd="0" presId="urn:microsoft.com/office/officeart/2008/layout/LinedList"/>
    <dgm:cxn modelId="{8AB9F667-74BC-4C98-892B-758263F5713F}" type="presParOf" srcId="{0E6F45BD-96CD-4DE2-AAD6-16802CC39030}" destId="{49B1AF0C-6603-4341-956D-72BBEF750376}" srcOrd="0" destOrd="0" presId="urn:microsoft.com/office/officeart/2008/layout/LinedList"/>
    <dgm:cxn modelId="{0CC0070E-70AE-4EAA-B107-0F509A6902A0}" type="presParOf" srcId="{0E6F45BD-96CD-4DE2-AAD6-16802CC39030}" destId="{19243CBF-00D2-40C5-8F72-F464E7213D8A}" srcOrd="1" destOrd="0" presId="urn:microsoft.com/office/officeart/2008/layout/LinedList"/>
    <dgm:cxn modelId="{5B2FA449-30D6-4368-8B59-C065D8E87094}" type="presParOf" srcId="{19243CBF-00D2-40C5-8F72-F464E7213D8A}" destId="{CE440BD5-A1E7-44E3-8723-AED5783E393C}" srcOrd="0" destOrd="0" presId="urn:microsoft.com/office/officeart/2008/layout/LinedList"/>
    <dgm:cxn modelId="{30B9CCCE-E776-4F90-98CC-A7C4F2857097}" type="presParOf" srcId="{19243CBF-00D2-40C5-8F72-F464E7213D8A}" destId="{2D64DB36-A3D1-49D7-B9CE-DF6F7327B4A6}" srcOrd="1" destOrd="0" presId="urn:microsoft.com/office/officeart/2008/layout/LinedList"/>
    <dgm:cxn modelId="{0E6E2BEF-5CDA-421A-83A8-D8FAD9484665}" type="presParOf" srcId="{2D64DB36-A3D1-49D7-B9CE-DF6F7327B4A6}" destId="{CCD41046-FC96-43F6-9D58-54EFEEE58796}" srcOrd="0" destOrd="0" presId="urn:microsoft.com/office/officeart/2008/layout/LinedList"/>
    <dgm:cxn modelId="{B500955D-ECFE-49F7-82A2-A3A3429CDF7C}" type="presParOf" srcId="{2D64DB36-A3D1-49D7-B9CE-DF6F7327B4A6}" destId="{B62F30C3-88D9-4F4E-8D1A-4855EBE8DD93}" srcOrd="1" destOrd="0" presId="urn:microsoft.com/office/officeart/2008/layout/LinedList"/>
    <dgm:cxn modelId="{8C437800-720A-40F5-9A05-5465264D9C75}" type="presParOf" srcId="{2D64DB36-A3D1-49D7-B9CE-DF6F7327B4A6}" destId="{86A84644-DD98-4497-985F-EC3C1DD1DBC4}" srcOrd="2" destOrd="0" presId="urn:microsoft.com/office/officeart/2008/layout/LinedList"/>
    <dgm:cxn modelId="{D0BF9777-3C6C-4B90-8C9C-6961E461DBF5}" type="presParOf" srcId="{19243CBF-00D2-40C5-8F72-F464E7213D8A}" destId="{3194ED65-EA2E-4EBF-B834-D42547BCFFBE}" srcOrd="2" destOrd="0" presId="urn:microsoft.com/office/officeart/2008/layout/LinedList"/>
    <dgm:cxn modelId="{F4712532-C830-4AF5-BE10-4FEB0F30FE91}" type="presParOf" srcId="{19243CBF-00D2-40C5-8F72-F464E7213D8A}" destId="{2472064E-30F5-443B-8E7D-CA93CA0C3136}" srcOrd="3" destOrd="0" presId="urn:microsoft.com/office/officeart/2008/layout/LinedList"/>
    <dgm:cxn modelId="{28567BD7-BF59-4111-A9E3-0F94EC52C6CB}" type="presParOf" srcId="{19243CBF-00D2-40C5-8F72-F464E7213D8A}" destId="{0663AB69-E38A-4ACF-9536-3CEFBE87C542}" srcOrd="4" destOrd="0" presId="urn:microsoft.com/office/officeart/2008/layout/LinedList"/>
    <dgm:cxn modelId="{D3396AFA-D9B5-45E0-B32C-A0446204F026}" type="presParOf" srcId="{0663AB69-E38A-4ACF-9536-3CEFBE87C542}" destId="{4CC936A9-A932-49FD-AB4E-4121746F31B9}" srcOrd="0" destOrd="0" presId="urn:microsoft.com/office/officeart/2008/layout/LinedList"/>
    <dgm:cxn modelId="{91A90C8B-2E88-46A4-96A3-E718378A37FC}" type="presParOf" srcId="{0663AB69-E38A-4ACF-9536-3CEFBE87C542}" destId="{0F378AF1-87C4-41BE-8585-F8C01CFD3F1C}" srcOrd="1" destOrd="0" presId="urn:microsoft.com/office/officeart/2008/layout/LinedList"/>
    <dgm:cxn modelId="{BE9E71C4-FE3E-46FF-8F88-913F6BBBD998}" type="presParOf" srcId="{0663AB69-E38A-4ACF-9536-3CEFBE87C542}" destId="{EFCC274F-3E2C-416C-B8BB-397DA74EE201}" srcOrd="2" destOrd="0" presId="urn:microsoft.com/office/officeart/2008/layout/LinedList"/>
    <dgm:cxn modelId="{45B891BE-7C12-4BC6-B15F-03EEEF78696C}" type="presParOf" srcId="{19243CBF-00D2-40C5-8F72-F464E7213D8A}" destId="{25FBE7D0-1268-4240-B42F-4985F5BBD3E2}" srcOrd="5" destOrd="0" presId="urn:microsoft.com/office/officeart/2008/layout/LinedList"/>
    <dgm:cxn modelId="{3A465E0E-C4AC-4615-B176-75541EEDD860}" type="presParOf" srcId="{19243CBF-00D2-40C5-8F72-F464E7213D8A}" destId="{A8A3C9EA-DBC3-4EEC-870F-A5EB3CD9B8BF}" srcOrd="6" destOrd="0" presId="urn:microsoft.com/office/officeart/2008/layout/LinedList"/>
    <dgm:cxn modelId="{369FECDB-DE7B-4E37-92B8-DB2C9A9BECF6}" type="presParOf" srcId="{19243CBF-00D2-40C5-8F72-F464E7213D8A}" destId="{A775B9C3-6E6E-4065-991F-F6C19DD8F38B}" srcOrd="7" destOrd="0" presId="urn:microsoft.com/office/officeart/2008/layout/LinedList"/>
    <dgm:cxn modelId="{CD574928-0748-4F64-B245-3EC2820E7349}" type="presParOf" srcId="{A775B9C3-6E6E-4065-991F-F6C19DD8F38B}" destId="{66324261-E7BE-4AB7-AE79-F9DF1B48048E}" srcOrd="0" destOrd="0" presId="urn:microsoft.com/office/officeart/2008/layout/LinedList"/>
    <dgm:cxn modelId="{1C9784A4-4D08-4AAF-8E71-DDA69362A3F7}" type="presParOf" srcId="{A775B9C3-6E6E-4065-991F-F6C19DD8F38B}" destId="{7469C5AB-8407-4D83-8443-471744A7B32F}" srcOrd="1" destOrd="0" presId="urn:microsoft.com/office/officeart/2008/layout/LinedList"/>
    <dgm:cxn modelId="{E8158D4C-7BA6-418F-861F-6BC235BB652D}" type="presParOf" srcId="{A775B9C3-6E6E-4065-991F-F6C19DD8F38B}" destId="{71BE5E24-37DC-437E-B699-9362E1777A4E}" srcOrd="2" destOrd="0" presId="urn:microsoft.com/office/officeart/2008/layout/LinedList"/>
    <dgm:cxn modelId="{5491CFD0-09A7-436F-8E85-534ACB6F985B}" type="presParOf" srcId="{19243CBF-00D2-40C5-8F72-F464E7213D8A}" destId="{785E8FF8-1850-4A8E-BC12-49F0E5800F19}" srcOrd="8" destOrd="0" presId="urn:microsoft.com/office/officeart/2008/layout/LinedList"/>
    <dgm:cxn modelId="{2CDA354C-181A-4F6A-B32C-4C7535CEE7AC}" type="presParOf" srcId="{19243CBF-00D2-40C5-8F72-F464E7213D8A}" destId="{5EA21CF7-BD37-407D-8F9D-9E27AC272F69}" srcOrd="9" destOrd="0" presId="urn:microsoft.com/office/officeart/2008/layout/LinedList"/>
    <dgm:cxn modelId="{976905F2-E1BD-4CC2-BEA7-5068F78B7DD2}" type="presParOf" srcId="{19243CBF-00D2-40C5-8F72-F464E7213D8A}" destId="{38CD5937-6206-4EF9-8837-46699AE5292E}" srcOrd="10" destOrd="0" presId="urn:microsoft.com/office/officeart/2008/layout/LinedList"/>
    <dgm:cxn modelId="{BE99E900-C550-4556-8B18-E44D67F1F0D3}" type="presParOf" srcId="{38CD5937-6206-4EF9-8837-46699AE5292E}" destId="{63A2FECB-4AE4-489B-8221-B1EFA5CF38E8}" srcOrd="0" destOrd="0" presId="urn:microsoft.com/office/officeart/2008/layout/LinedList"/>
    <dgm:cxn modelId="{70AA5DD3-C7D0-48C9-8B7B-2CB324E1BFA7}" type="presParOf" srcId="{38CD5937-6206-4EF9-8837-46699AE5292E}" destId="{AF724949-049A-4457-8545-AD6E20CA8B73}" srcOrd="1" destOrd="0" presId="urn:microsoft.com/office/officeart/2008/layout/LinedList"/>
    <dgm:cxn modelId="{57D1429E-2F9F-4B69-A536-30AE561AEA44}" type="presParOf" srcId="{38CD5937-6206-4EF9-8837-46699AE5292E}" destId="{BD311BD5-0078-458C-A762-1EE546A744DE}" srcOrd="2" destOrd="0" presId="urn:microsoft.com/office/officeart/2008/layout/LinedList"/>
    <dgm:cxn modelId="{56BF4A1E-85E4-4823-A5BF-14A96C4A327C}" type="presParOf" srcId="{19243CBF-00D2-40C5-8F72-F464E7213D8A}" destId="{28D51AA0-C07A-453B-A87F-F5BCA603E33D}" srcOrd="11" destOrd="0" presId="urn:microsoft.com/office/officeart/2008/layout/LinedList"/>
    <dgm:cxn modelId="{A6B5704D-56CC-4FDE-A1FA-0597AF2D331A}" type="presParOf" srcId="{19243CBF-00D2-40C5-8F72-F464E7213D8A}" destId="{14A46812-CC87-4A45-A9B0-743E7E7AB6FA}" srcOrd="12" destOrd="0" presId="urn:microsoft.com/office/officeart/2008/layout/LinedList"/>
    <dgm:cxn modelId="{040928C5-9876-4A50-890F-5FF36541FB67}" type="presParOf" srcId="{12E04EDC-ECBC-4BEE-BFC3-CFAEB6AB871A}" destId="{BC57B06D-0D2A-492D-AE0E-95FF2F476A90}" srcOrd="4" destOrd="0" presId="urn:microsoft.com/office/officeart/2008/layout/LinedList"/>
    <dgm:cxn modelId="{8DFA5F4B-56F6-4450-B0FA-3078A3138CF1}" type="presParOf" srcId="{12E04EDC-ECBC-4BEE-BFC3-CFAEB6AB871A}" destId="{D16CC9EC-A087-4BB1-8358-B9CCA61DC45D}" srcOrd="5" destOrd="0" presId="urn:microsoft.com/office/officeart/2008/layout/LinedList"/>
    <dgm:cxn modelId="{93A304FA-4081-4A04-9AD9-A218AA868BEC}" type="presParOf" srcId="{D16CC9EC-A087-4BB1-8358-B9CCA61DC45D}" destId="{E495B7B2-22F5-405E-8B24-3EA68D0B312B}" srcOrd="0" destOrd="0" presId="urn:microsoft.com/office/officeart/2008/layout/LinedList"/>
    <dgm:cxn modelId="{68B5CFD6-8951-4BAA-B496-22AB6CFB017D}" type="presParOf" srcId="{D16CC9EC-A087-4BB1-8358-B9CCA61DC45D}" destId="{78071DBE-B9FC-467C-AF3E-E8E0042B3259}" srcOrd="1" destOrd="0" presId="urn:microsoft.com/office/officeart/2008/layout/LinedList"/>
    <dgm:cxn modelId="{F84A56C1-73F4-4053-972F-0D1E78B5D7CC}" type="presParOf" srcId="{78071DBE-B9FC-467C-AF3E-E8E0042B3259}" destId="{CB187AA4-D89A-4A1D-8967-1C8C54BB6FF0}" srcOrd="0" destOrd="0" presId="urn:microsoft.com/office/officeart/2008/layout/LinedList"/>
    <dgm:cxn modelId="{E2045AA5-0620-4452-B033-8DA56D7720F1}" type="presParOf" srcId="{78071DBE-B9FC-467C-AF3E-E8E0042B3259}" destId="{094A78B2-BEBB-4084-BB6D-998EE1C7ECEE}" srcOrd="1" destOrd="0" presId="urn:microsoft.com/office/officeart/2008/layout/LinedList"/>
    <dgm:cxn modelId="{DBA97B5F-65C0-43EB-8418-191DEA27A3EA}" type="presParOf" srcId="{094A78B2-BEBB-4084-BB6D-998EE1C7ECEE}" destId="{EC9E6895-9677-48F4-91AD-9FE214C79638}" srcOrd="0" destOrd="0" presId="urn:microsoft.com/office/officeart/2008/layout/LinedList"/>
    <dgm:cxn modelId="{4138F041-528F-4C44-B08C-C8F54EB1070E}" type="presParOf" srcId="{094A78B2-BEBB-4084-BB6D-998EE1C7ECEE}" destId="{010B21DB-8E33-447E-8132-AF4F2CCD96B2}" srcOrd="1" destOrd="0" presId="urn:microsoft.com/office/officeart/2008/layout/LinedList"/>
    <dgm:cxn modelId="{1E5D4CD3-0F25-4139-891D-1E8FDEC97F2C}" type="presParOf" srcId="{094A78B2-BEBB-4084-BB6D-998EE1C7ECEE}" destId="{C1CC383E-482E-4858-92EE-8CC102745357}" srcOrd="2" destOrd="0" presId="urn:microsoft.com/office/officeart/2008/layout/LinedList"/>
    <dgm:cxn modelId="{22DB67C9-A65C-4EE0-A4B0-FFE96B6D6238}" type="presParOf" srcId="{78071DBE-B9FC-467C-AF3E-E8E0042B3259}" destId="{235CF0D0-F471-42E2-847E-3880FC9BE6DA}" srcOrd="2" destOrd="0" presId="urn:microsoft.com/office/officeart/2008/layout/LinedList"/>
    <dgm:cxn modelId="{565EF9A9-CE90-4DE4-A209-1A801D774411}" type="presParOf" srcId="{78071DBE-B9FC-467C-AF3E-E8E0042B3259}" destId="{BD019A97-9259-41F8-BFF9-DA3054850B95}" srcOrd="3" destOrd="0" presId="urn:microsoft.com/office/officeart/2008/layout/LinedList"/>
    <dgm:cxn modelId="{BDA5ECF5-B036-4611-9B3D-ACE18A236444}" type="presParOf" srcId="{78071DBE-B9FC-467C-AF3E-E8E0042B3259}" destId="{BB43529D-CF28-435A-94C4-0C0263288B38}" srcOrd="4" destOrd="0" presId="urn:microsoft.com/office/officeart/2008/layout/LinedList"/>
    <dgm:cxn modelId="{20AF1CC0-FD40-4461-A734-E5E84F2BBDA7}" type="presParOf" srcId="{BB43529D-CF28-435A-94C4-0C0263288B38}" destId="{B335B90D-86C4-4B47-A75F-4EF94AA2B4F3}" srcOrd="0" destOrd="0" presId="urn:microsoft.com/office/officeart/2008/layout/LinedList"/>
    <dgm:cxn modelId="{A70B097F-2A5C-447E-B42F-54C6A29DB15E}" type="presParOf" srcId="{BB43529D-CF28-435A-94C4-0C0263288B38}" destId="{4C64F946-9CED-4344-850C-BE80125E0949}" srcOrd="1" destOrd="0" presId="urn:microsoft.com/office/officeart/2008/layout/LinedList"/>
    <dgm:cxn modelId="{FEE5D74D-FE90-48A8-A8CE-CA35F54D25D9}" type="presParOf" srcId="{BB43529D-CF28-435A-94C4-0C0263288B38}" destId="{BC81A1D6-0D27-4C53-8099-7E1C9644EAF3}" srcOrd="2" destOrd="0" presId="urn:microsoft.com/office/officeart/2008/layout/LinedList"/>
    <dgm:cxn modelId="{016B56F2-C942-4807-BEBF-41C8D8DFDAE0}" type="presParOf" srcId="{78071DBE-B9FC-467C-AF3E-E8E0042B3259}" destId="{3BE1E8B5-1B99-46C1-A0DC-13E92DBA1D64}" srcOrd="5" destOrd="0" presId="urn:microsoft.com/office/officeart/2008/layout/LinedList"/>
    <dgm:cxn modelId="{A72BB136-AB8D-429D-9922-E5729325AC89}" type="presParOf" srcId="{78071DBE-B9FC-467C-AF3E-E8E0042B3259}" destId="{88C7C8FE-DEEB-4361-B1D2-20DD299B84C9}" srcOrd="6" destOrd="0" presId="urn:microsoft.com/office/officeart/2008/layout/LinedList"/>
    <dgm:cxn modelId="{6CFBA2AD-5DA7-4015-916F-BD8354FF9984}" type="presParOf" srcId="{78071DBE-B9FC-467C-AF3E-E8E0042B3259}" destId="{704D4BEE-C7CF-4126-BB27-78C75973A13E}" srcOrd="7" destOrd="0" presId="urn:microsoft.com/office/officeart/2008/layout/LinedList"/>
    <dgm:cxn modelId="{3EE9A064-B1CB-4D57-9606-CD4DD802499E}" type="presParOf" srcId="{704D4BEE-C7CF-4126-BB27-78C75973A13E}" destId="{E68B5123-DFD0-402D-9C81-04C8B39E47AE}" srcOrd="0" destOrd="0" presId="urn:microsoft.com/office/officeart/2008/layout/LinedList"/>
    <dgm:cxn modelId="{C05E68F1-B7B8-44A2-9E83-E543EC536249}" type="presParOf" srcId="{704D4BEE-C7CF-4126-BB27-78C75973A13E}" destId="{E4CA3242-F4CA-4D70-95AA-D554DBCABB05}" srcOrd="1" destOrd="0" presId="urn:microsoft.com/office/officeart/2008/layout/LinedList"/>
    <dgm:cxn modelId="{FB07F7A3-80F5-4890-BF52-661986CB4B44}" type="presParOf" srcId="{704D4BEE-C7CF-4126-BB27-78C75973A13E}" destId="{F7E19C93-2B2C-4E8D-BBF6-7768227ADA1F}" srcOrd="2" destOrd="0" presId="urn:microsoft.com/office/officeart/2008/layout/LinedList"/>
    <dgm:cxn modelId="{3784A3DF-C7DD-4D00-ACB1-065A7747D6C4}" type="presParOf" srcId="{78071DBE-B9FC-467C-AF3E-E8E0042B3259}" destId="{C26DEF6A-4CA0-415A-AD8A-50EC08427C71}" srcOrd="8" destOrd="0" presId="urn:microsoft.com/office/officeart/2008/layout/LinedList"/>
    <dgm:cxn modelId="{24AB991B-6FC3-4E92-8EB7-D4184F066D3C}" type="presParOf" srcId="{78071DBE-B9FC-467C-AF3E-E8E0042B3259}" destId="{DEF574CE-A542-43EA-B6E4-EDCD84C329A5}" srcOrd="9" destOrd="0" presId="urn:microsoft.com/office/officeart/2008/layout/LinedList"/>
    <dgm:cxn modelId="{317A3327-E890-466A-B5DF-AA03B9CD7FD9}" type="presParOf" srcId="{12E04EDC-ECBC-4BEE-BFC3-CFAEB6AB871A}" destId="{F87504F1-C818-4AC7-9280-5816619B1256}" srcOrd="6" destOrd="0" presId="urn:microsoft.com/office/officeart/2008/layout/LinedList"/>
    <dgm:cxn modelId="{C1B8152C-74E3-4099-B408-C649B2D21E2F}" type="presParOf" srcId="{12E04EDC-ECBC-4BEE-BFC3-CFAEB6AB871A}" destId="{1D96986F-95DA-4291-BDED-359EF6041F2A}" srcOrd="7" destOrd="0" presId="urn:microsoft.com/office/officeart/2008/layout/LinedList"/>
    <dgm:cxn modelId="{4061B54D-D6A9-491C-8E73-0E3BDDF92E5A}" type="presParOf" srcId="{1D96986F-95DA-4291-BDED-359EF6041F2A}" destId="{527B9E53-F6ED-4EA5-8A6F-9CF2F30D0D54}" srcOrd="0" destOrd="0" presId="urn:microsoft.com/office/officeart/2008/layout/LinedList"/>
    <dgm:cxn modelId="{85FD9A0A-23C1-4262-9C5A-7479C423B51A}" type="presParOf" srcId="{1D96986F-95DA-4291-BDED-359EF6041F2A}" destId="{37BD9DD3-10FA-4AEA-9E6B-64117981F838}" srcOrd="1" destOrd="0" presId="urn:microsoft.com/office/officeart/2008/layout/LinedList"/>
    <dgm:cxn modelId="{60CD3A26-EB47-49E6-A79F-C668590525DA}" type="presParOf" srcId="{37BD9DD3-10FA-4AEA-9E6B-64117981F838}" destId="{A9E3BD13-1B34-4349-A22A-0EC79D57FD09}" srcOrd="0" destOrd="0" presId="urn:microsoft.com/office/officeart/2008/layout/LinedList"/>
    <dgm:cxn modelId="{C8FA9F85-45AD-4FBD-907E-C1582A08D35E}" type="presParOf" srcId="{37BD9DD3-10FA-4AEA-9E6B-64117981F838}" destId="{66CDF5C0-5067-4D0B-AA72-75538142D4B8}" srcOrd="1" destOrd="0" presId="urn:microsoft.com/office/officeart/2008/layout/LinedList"/>
    <dgm:cxn modelId="{F7D4004B-BEB5-4716-B109-612E9E7D11DE}" type="presParOf" srcId="{66CDF5C0-5067-4D0B-AA72-75538142D4B8}" destId="{8C5FE823-4066-4C2D-A7EA-5690AE5F9C56}" srcOrd="0" destOrd="0" presId="urn:microsoft.com/office/officeart/2008/layout/LinedList"/>
    <dgm:cxn modelId="{AD588199-4CF8-4FA4-B084-B55FB1C9E089}" type="presParOf" srcId="{66CDF5C0-5067-4D0B-AA72-75538142D4B8}" destId="{C66545BE-C77B-493C-A933-9DCAD2043A32}" srcOrd="1" destOrd="0" presId="urn:microsoft.com/office/officeart/2008/layout/LinedList"/>
    <dgm:cxn modelId="{60365824-D508-42DD-A916-73542CE499C2}" type="presParOf" srcId="{66CDF5C0-5067-4D0B-AA72-75538142D4B8}" destId="{2093B368-4CCE-4159-9526-3480B1ACF1E5}" srcOrd="2" destOrd="0" presId="urn:microsoft.com/office/officeart/2008/layout/LinedList"/>
    <dgm:cxn modelId="{13FAB87E-779B-4A84-A2D1-1638F1ECF243}" type="presParOf" srcId="{37BD9DD3-10FA-4AEA-9E6B-64117981F838}" destId="{AD151ABA-A4A4-4147-9078-39D0BEB26735}" srcOrd="2" destOrd="0" presId="urn:microsoft.com/office/officeart/2008/layout/LinedList"/>
    <dgm:cxn modelId="{67560382-16F5-4B27-A72C-854BC52233B7}" type="presParOf" srcId="{37BD9DD3-10FA-4AEA-9E6B-64117981F838}" destId="{CEF8575A-6B4C-4894-AFC7-987B100E2707}" srcOrd="3" destOrd="0" presId="urn:microsoft.com/office/officeart/2008/layout/LinedList"/>
    <dgm:cxn modelId="{7B53C2D2-1608-4F1A-9898-E799F1521B47}" type="presParOf" srcId="{37BD9DD3-10FA-4AEA-9E6B-64117981F838}" destId="{9C76C784-D3D2-48D5-9D5C-2DBBBD45B84F}" srcOrd="4" destOrd="0" presId="urn:microsoft.com/office/officeart/2008/layout/LinedList"/>
    <dgm:cxn modelId="{CB2F738E-BE5E-41F2-9D77-1C44AA567C81}" type="presParOf" srcId="{9C76C784-D3D2-48D5-9D5C-2DBBBD45B84F}" destId="{BF2B9102-2E34-4C33-B0DA-5302CE0D2F10}" srcOrd="0" destOrd="0" presId="urn:microsoft.com/office/officeart/2008/layout/LinedList"/>
    <dgm:cxn modelId="{6F84C4A0-C8C4-4DD5-87FF-DA45DAF5159B}" type="presParOf" srcId="{9C76C784-D3D2-48D5-9D5C-2DBBBD45B84F}" destId="{E0B7D825-C71C-441D-93A3-E7D08D43D9AC}" srcOrd="1" destOrd="0" presId="urn:microsoft.com/office/officeart/2008/layout/LinedList"/>
    <dgm:cxn modelId="{8E00F738-AD29-494B-88BA-8ED5F6451132}" type="presParOf" srcId="{9C76C784-D3D2-48D5-9D5C-2DBBBD45B84F}" destId="{C82AE581-7BD5-4089-9F91-86C9C3B6EA21}" srcOrd="2" destOrd="0" presId="urn:microsoft.com/office/officeart/2008/layout/LinedList"/>
    <dgm:cxn modelId="{3ABA1BF5-D981-4B3C-9EA9-6701CCB2A816}" type="presParOf" srcId="{37BD9DD3-10FA-4AEA-9E6B-64117981F838}" destId="{70AA33BE-B3C1-44FF-BBF6-8BE51AE9FDE6}" srcOrd="5" destOrd="0" presId="urn:microsoft.com/office/officeart/2008/layout/LinedList"/>
    <dgm:cxn modelId="{9FBF5407-3788-4313-ACCD-2DD255BF43C1}" type="presParOf" srcId="{37BD9DD3-10FA-4AEA-9E6B-64117981F838}" destId="{D29733C6-1F87-4181-ABB7-2D8527F64DCF}" srcOrd="6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80A630E-173E-4E1F-BC27-A37BF99A422C}" type="doc">
      <dgm:prSet loTypeId="urn:microsoft.com/office/officeart/2005/8/layout/hProcess11" loCatId="process" qsTypeId="urn:microsoft.com/office/officeart/2005/8/quickstyle/3d2" qsCatId="3D" csTypeId="urn:microsoft.com/office/officeart/2005/8/colors/colorful5" csCatId="colorful" phldr="1"/>
      <dgm:spPr/>
    </dgm:pt>
    <dgm:pt modelId="{4D78D208-FED3-4450-AC96-669110311756}">
      <dgm:prSet phldrT="[テキスト]"/>
      <dgm:spPr/>
      <dgm:t>
        <a:bodyPr/>
        <a:lstStyle/>
        <a:p>
          <a:r>
            <a:rPr kumimoji="1" lang="en-US" altLang="ja-JP" dirty="0"/>
            <a:t>8</a:t>
          </a:r>
          <a:r>
            <a:rPr kumimoji="1" lang="ja-JP" altLang="en-US" dirty="0"/>
            <a:t>月</a:t>
          </a:r>
        </a:p>
      </dgm:t>
    </dgm:pt>
    <dgm:pt modelId="{F2F5822A-1F34-402F-9C3A-C5D90D7C042E}" type="parTrans" cxnId="{2C7EAD8D-BC0A-4592-BDF7-BFA047328D1B}">
      <dgm:prSet/>
      <dgm:spPr/>
      <dgm:t>
        <a:bodyPr/>
        <a:lstStyle/>
        <a:p>
          <a:endParaRPr kumimoji="1" lang="ja-JP" altLang="en-US"/>
        </a:p>
      </dgm:t>
    </dgm:pt>
    <dgm:pt modelId="{CD3575EC-98E6-4C92-9609-50BE44F8039F}" type="sibTrans" cxnId="{2C7EAD8D-BC0A-4592-BDF7-BFA047328D1B}">
      <dgm:prSet/>
      <dgm:spPr/>
      <dgm:t>
        <a:bodyPr/>
        <a:lstStyle/>
        <a:p>
          <a:endParaRPr kumimoji="1" lang="ja-JP" altLang="en-US"/>
        </a:p>
      </dgm:t>
    </dgm:pt>
    <dgm:pt modelId="{CF108195-B344-4C55-B3EE-73E6E62B81FB}">
      <dgm:prSet phldrT="[テキスト]"/>
      <dgm:spPr/>
      <dgm:t>
        <a:bodyPr/>
        <a:lstStyle/>
        <a:p>
          <a:r>
            <a:rPr kumimoji="1" lang="en-US" altLang="ja-JP" dirty="0"/>
            <a:t>9</a:t>
          </a:r>
          <a:r>
            <a:rPr kumimoji="1" lang="ja-JP" altLang="en-US" dirty="0"/>
            <a:t>月</a:t>
          </a:r>
        </a:p>
      </dgm:t>
    </dgm:pt>
    <dgm:pt modelId="{09D030FE-029E-4F7C-8934-C81E1E8EF867}" type="parTrans" cxnId="{FEBA9C03-6803-45AA-BF6F-2617263260E1}">
      <dgm:prSet/>
      <dgm:spPr/>
      <dgm:t>
        <a:bodyPr/>
        <a:lstStyle/>
        <a:p>
          <a:endParaRPr kumimoji="1" lang="ja-JP" altLang="en-US"/>
        </a:p>
      </dgm:t>
    </dgm:pt>
    <dgm:pt modelId="{C0FA7161-4EFF-4529-AF66-BF9719E29059}" type="sibTrans" cxnId="{FEBA9C03-6803-45AA-BF6F-2617263260E1}">
      <dgm:prSet/>
      <dgm:spPr/>
      <dgm:t>
        <a:bodyPr/>
        <a:lstStyle/>
        <a:p>
          <a:endParaRPr kumimoji="1" lang="ja-JP" altLang="en-US"/>
        </a:p>
      </dgm:t>
    </dgm:pt>
    <dgm:pt modelId="{9AA075AD-35BD-4043-A84D-69F0FC164C38}">
      <dgm:prSet phldrT="[テキスト]"/>
      <dgm:spPr/>
      <dgm:t>
        <a:bodyPr/>
        <a:lstStyle/>
        <a:p>
          <a:r>
            <a:rPr kumimoji="1" lang="en-US" altLang="ja-JP" dirty="0"/>
            <a:t>10</a:t>
          </a:r>
          <a:r>
            <a:rPr kumimoji="1" lang="ja-JP" altLang="en-US" dirty="0"/>
            <a:t>月</a:t>
          </a:r>
        </a:p>
      </dgm:t>
    </dgm:pt>
    <dgm:pt modelId="{B33420C8-BB73-4309-AF09-039EC06449F3}" type="parTrans" cxnId="{99ED06CC-E711-4D77-87A3-6DDC672DA045}">
      <dgm:prSet/>
      <dgm:spPr/>
      <dgm:t>
        <a:bodyPr/>
        <a:lstStyle/>
        <a:p>
          <a:endParaRPr kumimoji="1" lang="ja-JP" altLang="en-US"/>
        </a:p>
      </dgm:t>
    </dgm:pt>
    <dgm:pt modelId="{F54C0D53-5F21-4247-867F-D144C4030CAA}" type="sibTrans" cxnId="{99ED06CC-E711-4D77-87A3-6DDC672DA045}">
      <dgm:prSet/>
      <dgm:spPr/>
      <dgm:t>
        <a:bodyPr/>
        <a:lstStyle/>
        <a:p>
          <a:endParaRPr kumimoji="1" lang="ja-JP" altLang="en-US"/>
        </a:p>
      </dgm:t>
    </dgm:pt>
    <dgm:pt modelId="{71D845B2-7D09-4E56-90E9-C5CBF3CCFA9C}">
      <dgm:prSet/>
      <dgm:spPr/>
      <dgm:t>
        <a:bodyPr/>
        <a:lstStyle/>
        <a:p>
          <a:r>
            <a:rPr kumimoji="1" lang="ja-JP" altLang="en-US" dirty="0"/>
            <a:t>テナント契約</a:t>
          </a:r>
        </a:p>
      </dgm:t>
    </dgm:pt>
    <dgm:pt modelId="{B9E97558-F222-44B7-8FF3-B13E758FB94B}" type="parTrans" cxnId="{54F534A9-2511-49C6-B6D1-417E2C23A334}">
      <dgm:prSet/>
      <dgm:spPr/>
      <dgm:t>
        <a:bodyPr/>
        <a:lstStyle/>
        <a:p>
          <a:endParaRPr kumimoji="1" lang="ja-JP" altLang="en-US"/>
        </a:p>
      </dgm:t>
    </dgm:pt>
    <dgm:pt modelId="{652DA3E2-4D20-49B3-9EA7-67ABCA71D363}" type="sibTrans" cxnId="{54F534A9-2511-49C6-B6D1-417E2C23A334}">
      <dgm:prSet/>
      <dgm:spPr/>
      <dgm:t>
        <a:bodyPr/>
        <a:lstStyle/>
        <a:p>
          <a:endParaRPr kumimoji="1" lang="ja-JP" altLang="en-US"/>
        </a:p>
      </dgm:t>
    </dgm:pt>
    <dgm:pt modelId="{D8596373-DF1C-4FDC-8340-17164072BA1F}">
      <dgm:prSet/>
      <dgm:spPr/>
      <dgm:t>
        <a:bodyPr/>
        <a:lstStyle/>
        <a:p>
          <a:r>
            <a:rPr kumimoji="1" lang="ja-JP" altLang="en-US" dirty="0"/>
            <a:t>内装</a:t>
          </a:r>
        </a:p>
      </dgm:t>
    </dgm:pt>
    <dgm:pt modelId="{32CCEC9F-6572-4509-A549-BFC798DBFAA7}" type="parTrans" cxnId="{F594FA79-14D2-452A-956F-67A5FE254F46}">
      <dgm:prSet/>
      <dgm:spPr/>
      <dgm:t>
        <a:bodyPr/>
        <a:lstStyle/>
        <a:p>
          <a:endParaRPr kumimoji="1" lang="ja-JP" altLang="en-US"/>
        </a:p>
      </dgm:t>
    </dgm:pt>
    <dgm:pt modelId="{F5D04EB5-24ED-4CBC-9337-35F7517FF7AF}" type="sibTrans" cxnId="{F594FA79-14D2-452A-956F-67A5FE254F46}">
      <dgm:prSet/>
      <dgm:spPr/>
      <dgm:t>
        <a:bodyPr/>
        <a:lstStyle/>
        <a:p>
          <a:endParaRPr kumimoji="1" lang="ja-JP" altLang="en-US"/>
        </a:p>
      </dgm:t>
    </dgm:pt>
    <dgm:pt modelId="{67DC51F6-B727-4DE0-A7C1-1BCFB5A35777}">
      <dgm:prSet/>
      <dgm:spPr/>
      <dgm:t>
        <a:bodyPr/>
        <a:lstStyle/>
        <a:p>
          <a:r>
            <a:rPr kumimoji="1" lang="ja-JP" altLang="en-US" dirty="0"/>
            <a:t>備品</a:t>
          </a:r>
        </a:p>
      </dgm:t>
    </dgm:pt>
    <dgm:pt modelId="{369FF1B2-AE2B-45BC-B540-587989D10078}" type="parTrans" cxnId="{B0963B58-B5F0-4A9E-A045-0FB67FFF1985}">
      <dgm:prSet/>
      <dgm:spPr/>
      <dgm:t>
        <a:bodyPr/>
        <a:lstStyle/>
        <a:p>
          <a:endParaRPr kumimoji="1" lang="ja-JP" altLang="en-US"/>
        </a:p>
      </dgm:t>
    </dgm:pt>
    <dgm:pt modelId="{078993AE-6A69-4A97-8D37-F9EC3177605B}" type="sibTrans" cxnId="{B0963B58-B5F0-4A9E-A045-0FB67FFF1985}">
      <dgm:prSet/>
      <dgm:spPr/>
      <dgm:t>
        <a:bodyPr/>
        <a:lstStyle/>
        <a:p>
          <a:endParaRPr kumimoji="1" lang="ja-JP" altLang="en-US"/>
        </a:p>
      </dgm:t>
    </dgm:pt>
    <dgm:pt modelId="{06BADB56-996E-47E2-B138-C5FCD7FBD349}">
      <dgm:prSet/>
      <dgm:spPr/>
      <dgm:t>
        <a:bodyPr/>
        <a:lstStyle/>
        <a:p>
          <a:r>
            <a:rPr kumimoji="1" lang="ja-JP" altLang="en-US" dirty="0"/>
            <a:t>ポスター制作</a:t>
          </a:r>
        </a:p>
      </dgm:t>
    </dgm:pt>
    <dgm:pt modelId="{063E752F-CBEB-4D63-A9B6-E9F47E9BE940}" type="parTrans" cxnId="{6E399BED-53FB-4EA4-8075-8A24C8FFCB5A}">
      <dgm:prSet/>
      <dgm:spPr/>
      <dgm:t>
        <a:bodyPr/>
        <a:lstStyle/>
        <a:p>
          <a:endParaRPr kumimoji="1" lang="ja-JP" altLang="en-US"/>
        </a:p>
      </dgm:t>
    </dgm:pt>
    <dgm:pt modelId="{901C16F1-5DA2-47F9-ACF8-5E3E05849623}" type="sibTrans" cxnId="{6E399BED-53FB-4EA4-8075-8A24C8FFCB5A}">
      <dgm:prSet/>
      <dgm:spPr/>
      <dgm:t>
        <a:bodyPr/>
        <a:lstStyle/>
        <a:p>
          <a:endParaRPr kumimoji="1" lang="ja-JP" altLang="en-US"/>
        </a:p>
      </dgm:t>
    </dgm:pt>
    <dgm:pt modelId="{3026895C-A251-44FD-829F-8D7696D2F578}" type="pres">
      <dgm:prSet presAssocID="{380A630E-173E-4E1F-BC27-A37BF99A422C}" presName="Name0" presStyleCnt="0">
        <dgm:presLayoutVars>
          <dgm:dir/>
          <dgm:resizeHandles val="exact"/>
        </dgm:presLayoutVars>
      </dgm:prSet>
      <dgm:spPr/>
    </dgm:pt>
    <dgm:pt modelId="{5598AD57-E8D6-4FB7-A390-F8ACDCA3C896}" type="pres">
      <dgm:prSet presAssocID="{380A630E-173E-4E1F-BC27-A37BF99A422C}" presName="arrow" presStyleLbl="bgShp" presStyleIdx="0" presStyleCnt="1"/>
      <dgm:spPr/>
    </dgm:pt>
    <dgm:pt modelId="{5C62C654-BF40-4D8C-8C68-E2517EC4D731}" type="pres">
      <dgm:prSet presAssocID="{380A630E-173E-4E1F-BC27-A37BF99A422C}" presName="points" presStyleCnt="0"/>
      <dgm:spPr/>
    </dgm:pt>
    <dgm:pt modelId="{835977B5-1EE3-4059-BF31-E3F96A479C9C}" type="pres">
      <dgm:prSet presAssocID="{4D78D208-FED3-4450-AC96-669110311756}" presName="compositeA" presStyleCnt="0"/>
      <dgm:spPr/>
    </dgm:pt>
    <dgm:pt modelId="{54AE35E1-55A2-4E65-81FC-77D320240A8F}" type="pres">
      <dgm:prSet presAssocID="{4D78D208-FED3-4450-AC96-669110311756}" presName="textA" presStyleLbl="revTx" presStyleIdx="0" presStyleCnt="3">
        <dgm:presLayoutVars>
          <dgm:bulletEnabled val="1"/>
        </dgm:presLayoutVars>
      </dgm:prSet>
      <dgm:spPr/>
    </dgm:pt>
    <dgm:pt modelId="{F8E40115-7671-447E-ACD7-C91DDD9E36AE}" type="pres">
      <dgm:prSet presAssocID="{4D78D208-FED3-4450-AC96-669110311756}" presName="circleA" presStyleLbl="node1" presStyleIdx="0" presStyleCnt="3"/>
      <dgm:spPr/>
    </dgm:pt>
    <dgm:pt modelId="{1BED3696-2BC6-42DA-B38D-C6A80BED8A04}" type="pres">
      <dgm:prSet presAssocID="{4D78D208-FED3-4450-AC96-669110311756}" presName="spaceA" presStyleCnt="0"/>
      <dgm:spPr/>
    </dgm:pt>
    <dgm:pt modelId="{A56060F0-AF6C-4281-8D4F-14B5D17F8CCF}" type="pres">
      <dgm:prSet presAssocID="{CD3575EC-98E6-4C92-9609-50BE44F8039F}" presName="space" presStyleCnt="0"/>
      <dgm:spPr/>
    </dgm:pt>
    <dgm:pt modelId="{D30B2840-5A11-40D2-9A20-77E9236CD350}" type="pres">
      <dgm:prSet presAssocID="{CF108195-B344-4C55-B3EE-73E6E62B81FB}" presName="compositeB" presStyleCnt="0"/>
      <dgm:spPr/>
    </dgm:pt>
    <dgm:pt modelId="{B2CE801D-0B07-40AD-9D69-F00D1D8B8781}" type="pres">
      <dgm:prSet presAssocID="{CF108195-B344-4C55-B3EE-73E6E62B81FB}" presName="textB" presStyleLbl="revTx" presStyleIdx="1" presStyleCnt="3">
        <dgm:presLayoutVars>
          <dgm:bulletEnabled val="1"/>
        </dgm:presLayoutVars>
      </dgm:prSet>
      <dgm:spPr/>
    </dgm:pt>
    <dgm:pt modelId="{C3AA08DF-A104-48EF-B47B-4101B2B0AC1C}" type="pres">
      <dgm:prSet presAssocID="{CF108195-B344-4C55-B3EE-73E6E62B81FB}" presName="circleB" presStyleLbl="node1" presStyleIdx="1" presStyleCnt="3"/>
      <dgm:spPr/>
    </dgm:pt>
    <dgm:pt modelId="{DB06A9C2-9507-4714-9858-963D140CD1CA}" type="pres">
      <dgm:prSet presAssocID="{CF108195-B344-4C55-B3EE-73E6E62B81FB}" presName="spaceB" presStyleCnt="0"/>
      <dgm:spPr/>
    </dgm:pt>
    <dgm:pt modelId="{F868554E-DA22-4277-B17D-A8D639942F53}" type="pres">
      <dgm:prSet presAssocID="{C0FA7161-4EFF-4529-AF66-BF9719E29059}" presName="space" presStyleCnt="0"/>
      <dgm:spPr/>
    </dgm:pt>
    <dgm:pt modelId="{01D41633-B902-4246-B122-5E471A8E77E6}" type="pres">
      <dgm:prSet presAssocID="{9AA075AD-35BD-4043-A84D-69F0FC164C38}" presName="compositeA" presStyleCnt="0"/>
      <dgm:spPr/>
    </dgm:pt>
    <dgm:pt modelId="{565786D7-ADE1-404D-A4CB-A64711ECC6FC}" type="pres">
      <dgm:prSet presAssocID="{9AA075AD-35BD-4043-A84D-69F0FC164C38}" presName="textA" presStyleLbl="revTx" presStyleIdx="2" presStyleCnt="3">
        <dgm:presLayoutVars>
          <dgm:bulletEnabled val="1"/>
        </dgm:presLayoutVars>
      </dgm:prSet>
      <dgm:spPr/>
    </dgm:pt>
    <dgm:pt modelId="{6B2DA137-D0B4-462A-835E-D657A396F864}" type="pres">
      <dgm:prSet presAssocID="{9AA075AD-35BD-4043-A84D-69F0FC164C38}" presName="circleA" presStyleLbl="node1" presStyleIdx="2" presStyleCnt="3"/>
      <dgm:spPr/>
    </dgm:pt>
    <dgm:pt modelId="{42BD122B-B692-46E6-8547-477C1C48CC45}" type="pres">
      <dgm:prSet presAssocID="{9AA075AD-35BD-4043-A84D-69F0FC164C38}" presName="spaceA" presStyleCnt="0"/>
      <dgm:spPr/>
    </dgm:pt>
  </dgm:ptLst>
  <dgm:cxnLst>
    <dgm:cxn modelId="{FEBA9C03-6803-45AA-BF6F-2617263260E1}" srcId="{380A630E-173E-4E1F-BC27-A37BF99A422C}" destId="{CF108195-B344-4C55-B3EE-73E6E62B81FB}" srcOrd="1" destOrd="0" parTransId="{09D030FE-029E-4F7C-8934-C81E1E8EF867}" sibTransId="{C0FA7161-4EFF-4529-AF66-BF9719E29059}"/>
    <dgm:cxn modelId="{4B8B183E-C0D3-422C-BAD1-6B1B09E7C193}" type="presOf" srcId="{380A630E-173E-4E1F-BC27-A37BF99A422C}" destId="{3026895C-A251-44FD-829F-8D7696D2F578}" srcOrd="0" destOrd="0" presId="urn:microsoft.com/office/officeart/2005/8/layout/hProcess11"/>
    <dgm:cxn modelId="{7A34E950-000C-4DB2-95A4-BABFDCE0812E}" type="presOf" srcId="{9AA075AD-35BD-4043-A84D-69F0FC164C38}" destId="{565786D7-ADE1-404D-A4CB-A64711ECC6FC}" srcOrd="0" destOrd="0" presId="urn:microsoft.com/office/officeart/2005/8/layout/hProcess11"/>
    <dgm:cxn modelId="{B0963B58-B5F0-4A9E-A045-0FB67FFF1985}" srcId="{9AA075AD-35BD-4043-A84D-69F0FC164C38}" destId="{67DC51F6-B727-4DE0-A7C1-1BCFB5A35777}" srcOrd="1" destOrd="0" parTransId="{369FF1B2-AE2B-45BC-B540-587989D10078}" sibTransId="{078993AE-6A69-4A97-8D37-F9EC3177605B}"/>
    <dgm:cxn modelId="{F594FA79-14D2-452A-956F-67A5FE254F46}" srcId="{9AA075AD-35BD-4043-A84D-69F0FC164C38}" destId="{D8596373-DF1C-4FDC-8340-17164072BA1F}" srcOrd="0" destOrd="0" parTransId="{32CCEC9F-6572-4509-A549-BFC798DBFAA7}" sibTransId="{F5D04EB5-24ED-4CBC-9337-35F7517FF7AF}"/>
    <dgm:cxn modelId="{0CE13E7D-9772-4B7D-8163-7FC56B2708BD}" type="presOf" srcId="{06BADB56-996E-47E2-B138-C5FCD7FBD349}" destId="{B2CE801D-0B07-40AD-9D69-F00D1D8B8781}" srcOrd="0" destOrd="1" presId="urn:microsoft.com/office/officeart/2005/8/layout/hProcess11"/>
    <dgm:cxn modelId="{BF816D8C-859D-49BE-9269-29AAF7DA50D6}" type="presOf" srcId="{71D845B2-7D09-4E56-90E9-C5CBF3CCFA9C}" destId="{54AE35E1-55A2-4E65-81FC-77D320240A8F}" srcOrd="0" destOrd="1" presId="urn:microsoft.com/office/officeart/2005/8/layout/hProcess11"/>
    <dgm:cxn modelId="{2C7EAD8D-BC0A-4592-BDF7-BFA047328D1B}" srcId="{380A630E-173E-4E1F-BC27-A37BF99A422C}" destId="{4D78D208-FED3-4450-AC96-669110311756}" srcOrd="0" destOrd="0" parTransId="{F2F5822A-1F34-402F-9C3A-C5D90D7C042E}" sibTransId="{CD3575EC-98E6-4C92-9609-50BE44F8039F}"/>
    <dgm:cxn modelId="{09F1C4A2-B2C7-474E-B17E-DA55057CE288}" type="presOf" srcId="{67DC51F6-B727-4DE0-A7C1-1BCFB5A35777}" destId="{565786D7-ADE1-404D-A4CB-A64711ECC6FC}" srcOrd="0" destOrd="2" presId="urn:microsoft.com/office/officeart/2005/8/layout/hProcess11"/>
    <dgm:cxn modelId="{F22F53A5-975D-4CEB-9042-00676433BFDD}" type="presOf" srcId="{4D78D208-FED3-4450-AC96-669110311756}" destId="{54AE35E1-55A2-4E65-81FC-77D320240A8F}" srcOrd="0" destOrd="0" presId="urn:microsoft.com/office/officeart/2005/8/layout/hProcess11"/>
    <dgm:cxn modelId="{54F534A9-2511-49C6-B6D1-417E2C23A334}" srcId="{4D78D208-FED3-4450-AC96-669110311756}" destId="{71D845B2-7D09-4E56-90E9-C5CBF3CCFA9C}" srcOrd="0" destOrd="0" parTransId="{B9E97558-F222-44B7-8FF3-B13E758FB94B}" sibTransId="{652DA3E2-4D20-49B3-9EA7-67ABCA71D363}"/>
    <dgm:cxn modelId="{99ED06CC-E711-4D77-87A3-6DDC672DA045}" srcId="{380A630E-173E-4E1F-BC27-A37BF99A422C}" destId="{9AA075AD-35BD-4043-A84D-69F0FC164C38}" srcOrd="2" destOrd="0" parTransId="{B33420C8-BB73-4309-AF09-039EC06449F3}" sibTransId="{F54C0D53-5F21-4247-867F-D144C4030CAA}"/>
    <dgm:cxn modelId="{6E399BED-53FB-4EA4-8075-8A24C8FFCB5A}" srcId="{CF108195-B344-4C55-B3EE-73E6E62B81FB}" destId="{06BADB56-996E-47E2-B138-C5FCD7FBD349}" srcOrd="0" destOrd="0" parTransId="{063E752F-CBEB-4D63-A9B6-E9F47E9BE940}" sibTransId="{901C16F1-5DA2-47F9-ACF8-5E3E05849623}"/>
    <dgm:cxn modelId="{ED3140F2-68BD-421E-B91C-69FC8C241FD6}" type="presOf" srcId="{CF108195-B344-4C55-B3EE-73E6E62B81FB}" destId="{B2CE801D-0B07-40AD-9D69-F00D1D8B8781}" srcOrd="0" destOrd="0" presId="urn:microsoft.com/office/officeart/2005/8/layout/hProcess11"/>
    <dgm:cxn modelId="{7EFDC7F8-19CD-4F55-8551-0D4AF91200C3}" type="presOf" srcId="{D8596373-DF1C-4FDC-8340-17164072BA1F}" destId="{565786D7-ADE1-404D-A4CB-A64711ECC6FC}" srcOrd="0" destOrd="1" presId="urn:microsoft.com/office/officeart/2005/8/layout/hProcess11"/>
    <dgm:cxn modelId="{2908CC7C-CC5B-4120-95F8-9F14A135B2A1}" type="presParOf" srcId="{3026895C-A251-44FD-829F-8D7696D2F578}" destId="{5598AD57-E8D6-4FB7-A390-F8ACDCA3C896}" srcOrd="0" destOrd="0" presId="urn:microsoft.com/office/officeart/2005/8/layout/hProcess11"/>
    <dgm:cxn modelId="{69F1FB90-A935-4BA3-B68B-211A0B0041AA}" type="presParOf" srcId="{3026895C-A251-44FD-829F-8D7696D2F578}" destId="{5C62C654-BF40-4D8C-8C68-E2517EC4D731}" srcOrd="1" destOrd="0" presId="urn:microsoft.com/office/officeart/2005/8/layout/hProcess11"/>
    <dgm:cxn modelId="{FC961A78-FFA7-40BC-9392-C028613FE5F5}" type="presParOf" srcId="{5C62C654-BF40-4D8C-8C68-E2517EC4D731}" destId="{835977B5-1EE3-4059-BF31-E3F96A479C9C}" srcOrd="0" destOrd="0" presId="urn:microsoft.com/office/officeart/2005/8/layout/hProcess11"/>
    <dgm:cxn modelId="{95463EE9-7BD6-462D-A6EB-F3B900BFB335}" type="presParOf" srcId="{835977B5-1EE3-4059-BF31-E3F96A479C9C}" destId="{54AE35E1-55A2-4E65-81FC-77D320240A8F}" srcOrd="0" destOrd="0" presId="urn:microsoft.com/office/officeart/2005/8/layout/hProcess11"/>
    <dgm:cxn modelId="{C3CE1B99-696A-4819-B0D5-D4873CC3B74A}" type="presParOf" srcId="{835977B5-1EE3-4059-BF31-E3F96A479C9C}" destId="{F8E40115-7671-447E-ACD7-C91DDD9E36AE}" srcOrd="1" destOrd="0" presId="urn:microsoft.com/office/officeart/2005/8/layout/hProcess11"/>
    <dgm:cxn modelId="{ABC4F257-55DB-4814-B632-2941F12F84BA}" type="presParOf" srcId="{835977B5-1EE3-4059-BF31-E3F96A479C9C}" destId="{1BED3696-2BC6-42DA-B38D-C6A80BED8A04}" srcOrd="2" destOrd="0" presId="urn:microsoft.com/office/officeart/2005/8/layout/hProcess11"/>
    <dgm:cxn modelId="{30F0A111-F97F-41BF-B7D9-C0A9AF552275}" type="presParOf" srcId="{5C62C654-BF40-4D8C-8C68-E2517EC4D731}" destId="{A56060F0-AF6C-4281-8D4F-14B5D17F8CCF}" srcOrd="1" destOrd="0" presId="urn:microsoft.com/office/officeart/2005/8/layout/hProcess11"/>
    <dgm:cxn modelId="{D1CC9409-0857-4CD5-8CF5-14EF26DFD5BC}" type="presParOf" srcId="{5C62C654-BF40-4D8C-8C68-E2517EC4D731}" destId="{D30B2840-5A11-40D2-9A20-77E9236CD350}" srcOrd="2" destOrd="0" presId="urn:microsoft.com/office/officeart/2005/8/layout/hProcess11"/>
    <dgm:cxn modelId="{A84E1CEE-A8B0-4AED-9503-5A003B304863}" type="presParOf" srcId="{D30B2840-5A11-40D2-9A20-77E9236CD350}" destId="{B2CE801D-0B07-40AD-9D69-F00D1D8B8781}" srcOrd="0" destOrd="0" presId="urn:microsoft.com/office/officeart/2005/8/layout/hProcess11"/>
    <dgm:cxn modelId="{5553DBB0-37F1-4A0E-848C-238E534B4032}" type="presParOf" srcId="{D30B2840-5A11-40D2-9A20-77E9236CD350}" destId="{C3AA08DF-A104-48EF-B47B-4101B2B0AC1C}" srcOrd="1" destOrd="0" presId="urn:microsoft.com/office/officeart/2005/8/layout/hProcess11"/>
    <dgm:cxn modelId="{AF0EB5C2-BF7C-482F-B970-B9AB431542EA}" type="presParOf" srcId="{D30B2840-5A11-40D2-9A20-77E9236CD350}" destId="{DB06A9C2-9507-4714-9858-963D140CD1CA}" srcOrd="2" destOrd="0" presId="urn:microsoft.com/office/officeart/2005/8/layout/hProcess11"/>
    <dgm:cxn modelId="{87503715-0695-4392-B070-F43C8AD19450}" type="presParOf" srcId="{5C62C654-BF40-4D8C-8C68-E2517EC4D731}" destId="{F868554E-DA22-4277-B17D-A8D639942F53}" srcOrd="3" destOrd="0" presId="urn:microsoft.com/office/officeart/2005/8/layout/hProcess11"/>
    <dgm:cxn modelId="{2A7D9ED6-AEEE-40EC-92BF-7E3E118902E1}" type="presParOf" srcId="{5C62C654-BF40-4D8C-8C68-E2517EC4D731}" destId="{01D41633-B902-4246-B122-5E471A8E77E6}" srcOrd="4" destOrd="0" presId="urn:microsoft.com/office/officeart/2005/8/layout/hProcess11"/>
    <dgm:cxn modelId="{E943FD82-8D8A-495E-AB02-AC20F87052B9}" type="presParOf" srcId="{01D41633-B902-4246-B122-5E471A8E77E6}" destId="{565786D7-ADE1-404D-A4CB-A64711ECC6FC}" srcOrd="0" destOrd="0" presId="urn:microsoft.com/office/officeart/2005/8/layout/hProcess11"/>
    <dgm:cxn modelId="{4DEB7933-56B8-4A82-96B8-D0C2AC6922EC}" type="presParOf" srcId="{01D41633-B902-4246-B122-5E471A8E77E6}" destId="{6B2DA137-D0B4-462A-835E-D657A396F864}" srcOrd="1" destOrd="0" presId="urn:microsoft.com/office/officeart/2005/8/layout/hProcess11"/>
    <dgm:cxn modelId="{6A6972F3-AF9C-4458-9EF5-19DEFAB03BDF}" type="presParOf" srcId="{01D41633-B902-4246-B122-5E471A8E77E6}" destId="{42BD122B-B692-46E6-8547-477C1C48CC45}" srcOrd="2" destOrd="0" presId="urn:microsoft.com/office/officeart/2005/8/layout/hProcess11"/>
  </dgm:cxnLst>
  <dgm:bg/>
  <dgm:whole/>
  <dgm:extLst>
    <a:ext uri="http://schemas.microsoft.com/office/drawing/2008/diagram">
      <dsp:dataModelExt xmlns:dsp="http://schemas.microsoft.com/office/drawing/2008/diagram" relId="rId15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B9F5F96-B03E-4B89-A68D-65915E1C4009}">
      <dsp:nvSpPr>
        <dsp:cNvPr id="0" name=""/>
        <dsp:cNvSpPr/>
      </dsp:nvSpPr>
      <dsp:spPr>
        <a:xfrm>
          <a:off x="0" y="19809"/>
          <a:ext cx="5928078" cy="0"/>
        </a:xfrm>
        <a:prstGeom prst="lin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F9BE46F5-4CC1-4B4B-9FA6-3EA5F994B92D}">
      <dsp:nvSpPr>
        <dsp:cNvPr id="0" name=""/>
        <dsp:cNvSpPr/>
      </dsp:nvSpPr>
      <dsp:spPr>
        <a:xfrm>
          <a:off x="0" y="19809"/>
          <a:ext cx="1185615" cy="143904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2400" b="1" kern="1200" dirty="0"/>
            <a:t>北海道</a:t>
          </a:r>
        </a:p>
      </dsp:txBody>
      <dsp:txXfrm>
        <a:off x="0" y="19809"/>
        <a:ext cx="1185615" cy="1439044"/>
      </dsp:txXfrm>
    </dsp:sp>
    <dsp:sp modelId="{75EBE1C1-4EF2-4431-8788-88450FE27E2F}">
      <dsp:nvSpPr>
        <dsp:cNvPr id="0" name=""/>
        <dsp:cNvSpPr/>
      </dsp:nvSpPr>
      <dsp:spPr>
        <a:xfrm>
          <a:off x="1274536" y="53256"/>
          <a:ext cx="4653541" cy="66893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1400" kern="1200" dirty="0"/>
            <a:t>すすきの店</a:t>
          </a:r>
        </a:p>
      </dsp:txBody>
      <dsp:txXfrm>
        <a:off x="1274536" y="53256"/>
        <a:ext cx="4653541" cy="668930"/>
      </dsp:txXfrm>
    </dsp:sp>
    <dsp:sp modelId="{A5819B33-3E46-4E03-A52F-37AA2DC5E082}">
      <dsp:nvSpPr>
        <dsp:cNvPr id="0" name=""/>
        <dsp:cNvSpPr/>
      </dsp:nvSpPr>
      <dsp:spPr>
        <a:xfrm>
          <a:off x="1165697" y="467229"/>
          <a:ext cx="4742462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DE492E36-4260-45A4-A358-91A9D7E05556}">
      <dsp:nvSpPr>
        <dsp:cNvPr id="0" name=""/>
        <dsp:cNvSpPr/>
      </dsp:nvSpPr>
      <dsp:spPr>
        <a:xfrm>
          <a:off x="1274536" y="502449"/>
          <a:ext cx="4653541" cy="66893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1400" kern="1200" dirty="0"/>
            <a:t>新千歳空港店</a:t>
          </a:r>
        </a:p>
      </dsp:txBody>
      <dsp:txXfrm>
        <a:off x="1274536" y="502449"/>
        <a:ext cx="4653541" cy="668930"/>
      </dsp:txXfrm>
    </dsp:sp>
    <dsp:sp modelId="{DDE9C19B-EAF2-4E23-80A9-54A2370258AA}">
      <dsp:nvSpPr>
        <dsp:cNvPr id="0" name=""/>
        <dsp:cNvSpPr/>
      </dsp:nvSpPr>
      <dsp:spPr>
        <a:xfrm>
          <a:off x="1185615" y="1424564"/>
          <a:ext cx="4742462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bg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8ED5B002-099C-4550-9E7D-6E57F183D24F}">
      <dsp:nvSpPr>
        <dsp:cNvPr id="0" name=""/>
        <dsp:cNvSpPr/>
      </dsp:nvSpPr>
      <dsp:spPr>
        <a:xfrm>
          <a:off x="0" y="975119"/>
          <a:ext cx="5928078" cy="0"/>
        </a:xfrm>
        <a:prstGeom prst="lin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49B1AF0C-6603-4341-956D-72BBEF750376}">
      <dsp:nvSpPr>
        <dsp:cNvPr id="0" name=""/>
        <dsp:cNvSpPr/>
      </dsp:nvSpPr>
      <dsp:spPr>
        <a:xfrm>
          <a:off x="0" y="966758"/>
          <a:ext cx="1185615" cy="143904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2400" b="1" kern="1200" dirty="0"/>
            <a:t>関東</a:t>
          </a:r>
        </a:p>
      </dsp:txBody>
      <dsp:txXfrm>
        <a:off x="0" y="966758"/>
        <a:ext cx="1185615" cy="1439044"/>
      </dsp:txXfrm>
    </dsp:sp>
    <dsp:sp modelId="{B62F30C3-88D9-4F4E-8D1A-4855EBE8DD93}">
      <dsp:nvSpPr>
        <dsp:cNvPr id="0" name=""/>
        <dsp:cNvSpPr/>
      </dsp:nvSpPr>
      <dsp:spPr>
        <a:xfrm>
          <a:off x="1274536" y="1004964"/>
          <a:ext cx="4653541" cy="32767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1400" kern="1200" dirty="0"/>
            <a:t>新宿本店</a:t>
          </a:r>
        </a:p>
      </dsp:txBody>
      <dsp:txXfrm>
        <a:off x="1274536" y="1004964"/>
        <a:ext cx="4653541" cy="327670"/>
      </dsp:txXfrm>
    </dsp:sp>
    <dsp:sp modelId="{3194ED65-EA2E-4EBF-B834-D42547BCFFBE}">
      <dsp:nvSpPr>
        <dsp:cNvPr id="0" name=""/>
        <dsp:cNvSpPr/>
      </dsp:nvSpPr>
      <dsp:spPr>
        <a:xfrm>
          <a:off x="1185615" y="1425343"/>
          <a:ext cx="4742462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0F378AF1-87C4-41BE-8585-F8C01CFD3F1C}">
      <dsp:nvSpPr>
        <dsp:cNvPr id="0" name=""/>
        <dsp:cNvSpPr/>
      </dsp:nvSpPr>
      <dsp:spPr>
        <a:xfrm>
          <a:off x="1274536" y="1449557"/>
          <a:ext cx="4653541" cy="32767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1400" kern="1200" dirty="0"/>
            <a:t>横浜駅前店</a:t>
          </a:r>
        </a:p>
      </dsp:txBody>
      <dsp:txXfrm>
        <a:off x="1274536" y="1449557"/>
        <a:ext cx="4653541" cy="327670"/>
      </dsp:txXfrm>
    </dsp:sp>
    <dsp:sp modelId="{25FBE7D0-1268-4240-B42F-4985F5BBD3E2}">
      <dsp:nvSpPr>
        <dsp:cNvPr id="0" name=""/>
        <dsp:cNvSpPr/>
      </dsp:nvSpPr>
      <dsp:spPr>
        <a:xfrm>
          <a:off x="1185615" y="1838521"/>
          <a:ext cx="4742462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7469C5AB-8407-4D83-8443-471744A7B32F}">
      <dsp:nvSpPr>
        <dsp:cNvPr id="0" name=""/>
        <dsp:cNvSpPr/>
      </dsp:nvSpPr>
      <dsp:spPr>
        <a:xfrm>
          <a:off x="1274536" y="1848149"/>
          <a:ext cx="4653541" cy="32767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1400" kern="1200" dirty="0"/>
            <a:t>羽田空港店</a:t>
          </a:r>
        </a:p>
      </dsp:txBody>
      <dsp:txXfrm>
        <a:off x="1274536" y="1848149"/>
        <a:ext cx="4653541" cy="327670"/>
      </dsp:txXfrm>
    </dsp:sp>
    <dsp:sp modelId="{785E8FF8-1850-4A8E-BC12-49F0E5800F19}">
      <dsp:nvSpPr>
        <dsp:cNvPr id="0" name=""/>
        <dsp:cNvSpPr/>
      </dsp:nvSpPr>
      <dsp:spPr>
        <a:xfrm>
          <a:off x="1185615" y="2239557"/>
          <a:ext cx="4742462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AF724949-049A-4457-8545-AD6E20CA8B73}">
      <dsp:nvSpPr>
        <dsp:cNvPr id="0" name=""/>
        <dsp:cNvSpPr/>
      </dsp:nvSpPr>
      <dsp:spPr>
        <a:xfrm>
          <a:off x="1274536" y="2249975"/>
          <a:ext cx="4653541" cy="32767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1400" kern="1200" dirty="0"/>
            <a:t>成田空港店</a:t>
          </a:r>
        </a:p>
      </dsp:txBody>
      <dsp:txXfrm>
        <a:off x="1274536" y="2249975"/>
        <a:ext cx="4653541" cy="327670"/>
      </dsp:txXfrm>
    </dsp:sp>
    <dsp:sp modelId="{28D51AA0-C07A-453B-A87F-F5BCA603E33D}">
      <dsp:nvSpPr>
        <dsp:cNvPr id="0" name=""/>
        <dsp:cNvSpPr/>
      </dsp:nvSpPr>
      <dsp:spPr>
        <a:xfrm flipV="1">
          <a:off x="2712119" y="2710674"/>
          <a:ext cx="1995438" cy="4572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bg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BC57B06D-0D2A-492D-AE0E-95FF2F476A90}">
      <dsp:nvSpPr>
        <dsp:cNvPr id="0" name=""/>
        <dsp:cNvSpPr/>
      </dsp:nvSpPr>
      <dsp:spPr>
        <a:xfrm>
          <a:off x="0" y="2753432"/>
          <a:ext cx="5928078" cy="0"/>
        </a:xfrm>
        <a:prstGeom prst="lin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E495B7B2-22F5-405E-8B24-3EA68D0B312B}">
      <dsp:nvSpPr>
        <dsp:cNvPr id="0" name=""/>
        <dsp:cNvSpPr/>
      </dsp:nvSpPr>
      <dsp:spPr>
        <a:xfrm>
          <a:off x="0" y="2766412"/>
          <a:ext cx="1185615" cy="143904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2400" b="1" kern="1200" dirty="0"/>
            <a:t>関西</a:t>
          </a:r>
        </a:p>
      </dsp:txBody>
      <dsp:txXfrm>
        <a:off x="0" y="2766412"/>
        <a:ext cx="1185615" cy="1439044"/>
      </dsp:txXfrm>
    </dsp:sp>
    <dsp:sp modelId="{010B21DB-8E33-447E-8132-AF4F2CCD96B2}">
      <dsp:nvSpPr>
        <dsp:cNvPr id="0" name=""/>
        <dsp:cNvSpPr/>
      </dsp:nvSpPr>
      <dsp:spPr>
        <a:xfrm>
          <a:off x="1274536" y="2796706"/>
          <a:ext cx="4653541" cy="44970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1400" kern="1200" dirty="0"/>
            <a:t>京都駅店</a:t>
          </a:r>
        </a:p>
      </dsp:txBody>
      <dsp:txXfrm>
        <a:off x="1274536" y="2796706"/>
        <a:ext cx="4653541" cy="449701"/>
      </dsp:txXfrm>
    </dsp:sp>
    <dsp:sp modelId="{235CF0D0-F471-42E2-847E-3880FC9BE6DA}">
      <dsp:nvSpPr>
        <dsp:cNvPr id="0" name=""/>
        <dsp:cNvSpPr/>
      </dsp:nvSpPr>
      <dsp:spPr>
        <a:xfrm>
          <a:off x="1185615" y="3222439"/>
          <a:ext cx="4742462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4C64F946-9CED-4344-850C-BE80125E0949}">
      <dsp:nvSpPr>
        <dsp:cNvPr id="0" name=""/>
        <dsp:cNvSpPr/>
      </dsp:nvSpPr>
      <dsp:spPr>
        <a:xfrm>
          <a:off x="1274536" y="3261701"/>
          <a:ext cx="4653541" cy="44970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1400" kern="1200" dirty="0"/>
            <a:t>御堂筋店</a:t>
          </a:r>
        </a:p>
      </dsp:txBody>
      <dsp:txXfrm>
        <a:off x="1274536" y="3261701"/>
        <a:ext cx="4653541" cy="449701"/>
      </dsp:txXfrm>
    </dsp:sp>
    <dsp:sp modelId="{3BE1E8B5-1B99-46C1-A0DC-13E92DBA1D64}">
      <dsp:nvSpPr>
        <dsp:cNvPr id="0" name=""/>
        <dsp:cNvSpPr/>
      </dsp:nvSpPr>
      <dsp:spPr>
        <a:xfrm>
          <a:off x="1185615" y="3681295"/>
          <a:ext cx="4742462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E4CA3242-F4CA-4D70-95AA-D554DBCABB05}">
      <dsp:nvSpPr>
        <dsp:cNvPr id="0" name=""/>
        <dsp:cNvSpPr/>
      </dsp:nvSpPr>
      <dsp:spPr>
        <a:xfrm>
          <a:off x="1274536" y="3683274"/>
          <a:ext cx="4653541" cy="44970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1400" kern="1200" dirty="0"/>
            <a:t>三宮店</a:t>
          </a:r>
        </a:p>
      </dsp:txBody>
      <dsp:txXfrm>
        <a:off x="1274536" y="3683274"/>
        <a:ext cx="4653541" cy="449701"/>
      </dsp:txXfrm>
    </dsp:sp>
    <dsp:sp modelId="{C26DEF6A-4CA0-415A-AD8A-50EC08427C71}">
      <dsp:nvSpPr>
        <dsp:cNvPr id="0" name=""/>
        <dsp:cNvSpPr/>
      </dsp:nvSpPr>
      <dsp:spPr>
        <a:xfrm>
          <a:off x="1185615" y="4279383"/>
          <a:ext cx="4742462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bg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F87504F1-C818-4AC7-9280-5816619B1256}">
      <dsp:nvSpPr>
        <dsp:cNvPr id="0" name=""/>
        <dsp:cNvSpPr/>
      </dsp:nvSpPr>
      <dsp:spPr>
        <a:xfrm>
          <a:off x="0" y="4192735"/>
          <a:ext cx="5928078" cy="0"/>
        </a:xfrm>
        <a:prstGeom prst="lin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527B9E53-F6ED-4EA5-8A6F-9CF2F30D0D54}">
      <dsp:nvSpPr>
        <dsp:cNvPr id="0" name=""/>
        <dsp:cNvSpPr/>
      </dsp:nvSpPr>
      <dsp:spPr>
        <a:xfrm>
          <a:off x="0" y="4192735"/>
          <a:ext cx="1185615" cy="143904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2400" b="1" kern="1200" dirty="0"/>
            <a:t>九州</a:t>
          </a:r>
        </a:p>
      </dsp:txBody>
      <dsp:txXfrm>
        <a:off x="0" y="4192735"/>
        <a:ext cx="1185615" cy="1439044"/>
      </dsp:txXfrm>
    </dsp:sp>
    <dsp:sp modelId="{C66545BE-C77B-493C-A933-9DCAD2043A32}">
      <dsp:nvSpPr>
        <dsp:cNvPr id="0" name=""/>
        <dsp:cNvSpPr/>
      </dsp:nvSpPr>
      <dsp:spPr>
        <a:xfrm>
          <a:off x="1274536" y="4225317"/>
          <a:ext cx="4653541" cy="66893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1400" kern="1200" dirty="0"/>
            <a:t>福岡駅店</a:t>
          </a:r>
        </a:p>
      </dsp:txBody>
      <dsp:txXfrm>
        <a:off x="1274536" y="4225317"/>
        <a:ext cx="4653541" cy="668930"/>
      </dsp:txXfrm>
    </dsp:sp>
    <dsp:sp modelId="{AD151ABA-A4A4-4147-9078-39D0BEB26735}">
      <dsp:nvSpPr>
        <dsp:cNvPr id="0" name=""/>
        <dsp:cNvSpPr/>
      </dsp:nvSpPr>
      <dsp:spPr>
        <a:xfrm>
          <a:off x="1162994" y="4619824"/>
          <a:ext cx="4742462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E0B7D825-C71C-441D-93A3-E7D08D43D9AC}">
      <dsp:nvSpPr>
        <dsp:cNvPr id="0" name=""/>
        <dsp:cNvSpPr/>
      </dsp:nvSpPr>
      <dsp:spPr>
        <a:xfrm>
          <a:off x="1263182" y="4657326"/>
          <a:ext cx="4653541" cy="66893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1400" kern="1200" dirty="0"/>
            <a:t>指宿店</a:t>
          </a:r>
        </a:p>
      </dsp:txBody>
      <dsp:txXfrm>
        <a:off x="1263182" y="4657326"/>
        <a:ext cx="4653541" cy="668930"/>
      </dsp:txXfrm>
    </dsp:sp>
    <dsp:sp modelId="{70AA33BE-B3C1-44FF-BBF6-8BE51AE9FDE6}">
      <dsp:nvSpPr>
        <dsp:cNvPr id="0" name=""/>
        <dsp:cNvSpPr/>
      </dsp:nvSpPr>
      <dsp:spPr>
        <a:xfrm>
          <a:off x="1185615" y="5741696"/>
          <a:ext cx="4742462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bg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598AD57-E8D6-4FB7-A390-F8ACDCA3C896}">
      <dsp:nvSpPr>
        <dsp:cNvPr id="0" name=""/>
        <dsp:cNvSpPr/>
      </dsp:nvSpPr>
      <dsp:spPr>
        <a:xfrm>
          <a:off x="0" y="1526167"/>
          <a:ext cx="6057900" cy="2034890"/>
        </a:xfrm>
        <a:prstGeom prst="notchedRightArrow">
          <a:avLst/>
        </a:prstGeom>
        <a:gradFill rotWithShape="0">
          <a:gsLst>
            <a:gs pos="0">
              <a:schemeClr val="accent5">
                <a:tint val="4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tint val="4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tint val="4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matte">
          <a:bevelT w="14445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/>
      </dsp:style>
    </dsp:sp>
    <dsp:sp modelId="{54AE35E1-55A2-4E65-81FC-77D320240A8F}">
      <dsp:nvSpPr>
        <dsp:cNvPr id="0" name=""/>
        <dsp:cNvSpPr/>
      </dsp:nvSpPr>
      <dsp:spPr>
        <a:xfrm>
          <a:off x="2662" y="0"/>
          <a:ext cx="1757027" cy="203489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2024" tIns="192024" rIns="192024" bIns="192024" numCol="1" spcCol="1270" anchor="b" anchorCtr="1">
          <a:noAutofit/>
        </a:bodyPr>
        <a:lstStyle/>
        <a:p>
          <a:pPr marL="0" lvl="0" indent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en-US" altLang="ja-JP" sz="2700" kern="1200" dirty="0"/>
            <a:t>8</a:t>
          </a:r>
          <a:r>
            <a:rPr kumimoji="1" lang="ja-JP" altLang="en-US" sz="2700" kern="1200" dirty="0"/>
            <a:t>月</a:t>
          </a:r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kumimoji="1" lang="ja-JP" altLang="en-US" sz="2100" kern="1200" dirty="0"/>
            <a:t>テナント契約</a:t>
          </a:r>
        </a:p>
      </dsp:txBody>
      <dsp:txXfrm>
        <a:off x="2662" y="0"/>
        <a:ext cx="1757027" cy="2034890"/>
      </dsp:txXfrm>
    </dsp:sp>
    <dsp:sp modelId="{F8E40115-7671-447E-ACD7-C91DDD9E36AE}">
      <dsp:nvSpPr>
        <dsp:cNvPr id="0" name=""/>
        <dsp:cNvSpPr/>
      </dsp:nvSpPr>
      <dsp:spPr>
        <a:xfrm>
          <a:off x="626814" y="2289251"/>
          <a:ext cx="508722" cy="508722"/>
        </a:xfrm>
        <a:prstGeom prst="ellipse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B2CE801D-0B07-40AD-9D69-F00D1D8B8781}">
      <dsp:nvSpPr>
        <dsp:cNvPr id="0" name=""/>
        <dsp:cNvSpPr/>
      </dsp:nvSpPr>
      <dsp:spPr>
        <a:xfrm>
          <a:off x="1847541" y="3052335"/>
          <a:ext cx="1757027" cy="203489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2024" tIns="192024" rIns="192024" bIns="192024" numCol="1" spcCol="1270" anchor="t" anchorCtr="1">
          <a:noAutofit/>
        </a:bodyPr>
        <a:lstStyle/>
        <a:p>
          <a:pPr marL="0" lvl="0" indent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en-US" altLang="ja-JP" sz="2700" kern="1200" dirty="0"/>
            <a:t>9</a:t>
          </a:r>
          <a:r>
            <a:rPr kumimoji="1" lang="ja-JP" altLang="en-US" sz="2700" kern="1200" dirty="0"/>
            <a:t>月</a:t>
          </a:r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kumimoji="1" lang="ja-JP" altLang="en-US" sz="2100" kern="1200" dirty="0"/>
            <a:t>ポスター制作</a:t>
          </a:r>
        </a:p>
      </dsp:txBody>
      <dsp:txXfrm>
        <a:off x="1847541" y="3052335"/>
        <a:ext cx="1757027" cy="2034890"/>
      </dsp:txXfrm>
    </dsp:sp>
    <dsp:sp modelId="{C3AA08DF-A104-48EF-B47B-4101B2B0AC1C}">
      <dsp:nvSpPr>
        <dsp:cNvPr id="0" name=""/>
        <dsp:cNvSpPr/>
      </dsp:nvSpPr>
      <dsp:spPr>
        <a:xfrm>
          <a:off x="2471693" y="2289251"/>
          <a:ext cx="508722" cy="508722"/>
        </a:xfrm>
        <a:prstGeom prst="ellipse">
          <a:avLst/>
        </a:prstGeom>
        <a:gradFill rotWithShape="0">
          <a:gsLst>
            <a:gs pos="0">
              <a:schemeClr val="accent5">
                <a:hueOff val="-3379271"/>
                <a:satOff val="-8710"/>
                <a:lumOff val="-5883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3379271"/>
                <a:satOff val="-8710"/>
                <a:lumOff val="-5883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3379271"/>
                <a:satOff val="-8710"/>
                <a:lumOff val="-5883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565786D7-ADE1-404D-A4CB-A64711ECC6FC}">
      <dsp:nvSpPr>
        <dsp:cNvPr id="0" name=""/>
        <dsp:cNvSpPr/>
      </dsp:nvSpPr>
      <dsp:spPr>
        <a:xfrm>
          <a:off x="3692420" y="0"/>
          <a:ext cx="1757027" cy="203489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2024" tIns="192024" rIns="192024" bIns="192024" numCol="1" spcCol="1270" anchor="b" anchorCtr="1">
          <a:noAutofit/>
        </a:bodyPr>
        <a:lstStyle/>
        <a:p>
          <a:pPr marL="0" lvl="0" indent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en-US" altLang="ja-JP" sz="2700" kern="1200" dirty="0"/>
            <a:t>10</a:t>
          </a:r>
          <a:r>
            <a:rPr kumimoji="1" lang="ja-JP" altLang="en-US" sz="2700" kern="1200" dirty="0"/>
            <a:t>月</a:t>
          </a:r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kumimoji="1" lang="ja-JP" altLang="en-US" sz="2100" kern="1200" dirty="0"/>
            <a:t>内装</a:t>
          </a:r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kumimoji="1" lang="ja-JP" altLang="en-US" sz="2100" kern="1200" dirty="0"/>
            <a:t>備品</a:t>
          </a:r>
        </a:p>
      </dsp:txBody>
      <dsp:txXfrm>
        <a:off x="3692420" y="0"/>
        <a:ext cx="1757027" cy="2034890"/>
      </dsp:txXfrm>
    </dsp:sp>
    <dsp:sp modelId="{6B2DA137-D0B4-462A-835E-D657A396F864}">
      <dsp:nvSpPr>
        <dsp:cNvPr id="0" name=""/>
        <dsp:cNvSpPr/>
      </dsp:nvSpPr>
      <dsp:spPr>
        <a:xfrm>
          <a:off x="4316572" y="2289251"/>
          <a:ext cx="508722" cy="508722"/>
        </a:xfrm>
        <a:prstGeom prst="ellipse">
          <a:avLst/>
        </a:prstGeom>
        <a:gradFill rotWithShape="0">
          <a:gsLst>
            <a:gs pos="0">
              <a:schemeClr val="accent5">
                <a:hueOff val="-6758543"/>
                <a:satOff val="-17419"/>
                <a:lumOff val="-11765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6758543"/>
                <a:satOff val="-17419"/>
                <a:lumOff val="-11765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6758543"/>
                <a:satOff val="-17419"/>
                <a:lumOff val="-11765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Process11">
  <dgm:title val=""/>
  <dgm:desc val=""/>
  <dgm:catLst>
    <dgm:cat type="process" pri="8000"/>
    <dgm:cat type="convert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l" for="ch" forName="arrow"/>
          <dgm:constr type="w" for="ch" forName="points" refType="w" fact="0.9"/>
          <dgm:constr type="h" for="ch" forName="points" refType="h"/>
          <dgm:constr type="t" for="ch" forName="points"/>
          <dgm:constr type="l" for="ch" forName="points"/>
        </dgm:constrLst>
      </dgm:if>
      <dgm:else name="Name3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r" for="ch" forName="arrow" refType="w"/>
          <dgm:constr type="w" for="ch" forName="points" refType="w" fact="0.9"/>
          <dgm:constr type="h" for="ch" forName="points" refType="h"/>
          <dgm:constr type="t" for="ch" forName="points"/>
          <dgm:constr type="r" for="ch" forName="points" refType="w"/>
        </dgm:constrLst>
      </dgm:else>
    </dgm:choose>
    <dgm:ruleLst/>
    <dgm:layoutNode name="arrow" styleLbl="bgShp">
      <dgm:alg type="sp"/>
      <dgm:choose name="Name4">
        <dgm:if name="Name5" func="var" arg="dir" op="equ" val="norm">
          <dgm:shape xmlns:r="http://schemas.openxmlformats.org/officeDocument/2006/relationships" type="notchedRightArrow" r:blip="">
            <dgm:adjLst/>
          </dgm:shape>
        </dgm:if>
        <dgm:else name="Name6">
          <dgm:shape xmlns:r="http://schemas.openxmlformats.org/officeDocument/2006/relationships" rot="180" type="notchedRightArrow" r:blip="">
            <dgm:adjLst/>
          </dgm:shape>
        </dgm:else>
      </dgm:choose>
      <dgm:presOf/>
      <dgm:constrLst/>
      <dgm:ruleLst/>
    </dgm:layoutNode>
    <dgm:layoutNode name="points">
      <dgm:choose name="Name7">
        <dgm:if name="Name8" func="var" arg="dir" op="equ" val="norm">
          <dgm:alg type="lin">
            <dgm:param type="linDir" val="fromL"/>
          </dgm:alg>
        </dgm:if>
        <dgm:else name="Name9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A" refType="w"/>
        <dgm:constr type="h" for="ch" forName="compositeA" refType="h"/>
        <dgm:constr type="w" for="ch" forName="compositeB" refType="w" refFor="ch" refForName="compositeA" op="equ"/>
        <dgm:constr type="h" for="ch" forName="compositeB" refType="h" refFor="ch" refForName="compositeA" op="equ"/>
        <dgm:constr type="primFontSz" for="des" ptType="node" op="equ" val="65"/>
        <dgm:constr type="w" for="ch" forName="space" refType="w" refFor="ch" refForName="compositeA" op="equ" fact="0.05"/>
      </dgm:constrLst>
      <dgm:ruleLst/>
      <dgm:forEach name="Name10" axis="ch" ptType="node">
        <dgm:choose name="Name11">
          <dgm:if name="Name12" axis="self" ptType="node" func="posOdd" op="equ" val="1">
            <dgm:layoutNode name="compositeA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A" refType="w"/>
                <dgm:constr type="h" for="ch" forName="textA" refType="h" fact="0.4"/>
                <dgm:constr type="t" for="ch" forName="textA"/>
                <dgm:constr type="l" for="ch" forName="textA"/>
                <dgm:constr type="h" for="ch" forName="circleA" refType="h" fact="0.1"/>
                <dgm:constr type="h" for="ch" forName="circleA" refType="w" op="lte"/>
                <dgm:constr type="w" for="ch" forName="circleA" refType="h" refFor="ch" refForName="circleA" op="equ"/>
                <dgm:constr type="ctrY" for="ch" forName="circleA" refType="h" fact="0.5"/>
                <dgm:constr type="ctrX" for="ch" forName="circleA" refType="w" refFor="ch" refForName="textA" fact="0.5"/>
                <dgm:constr type="w" for="ch" forName="spaceA" refType="w"/>
                <dgm:constr type="h" for="ch" forName="spaceA" refType="h" fact="0.4"/>
                <dgm:constr type="b" for="ch" forName="spaceA" refType="h"/>
                <dgm:constr type="l" for="ch" forName="spaceA"/>
              </dgm:constrLst>
              <dgm:ruleLst/>
              <dgm:layoutNode name="textA" styleLbl="revTx">
                <dgm:varLst>
                  <dgm:bulletEnabled val="1"/>
                </dgm:varLst>
                <dgm:alg type="tx">
                  <dgm:param type="txAnchorVert" val="b"/>
                  <dgm:param type="txAnchorVertCh" val="b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A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A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13">
            <dgm:layoutNode name="compositeB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B" refType="w"/>
                <dgm:constr type="h" for="ch" forName="textB" refType="h" fact="0.4"/>
                <dgm:constr type="b" for="ch" forName="textB" refType="h"/>
                <dgm:constr type="l" for="ch" forName="textB"/>
                <dgm:constr type="h" for="ch" forName="circleB" refType="h" fact="0.1"/>
                <dgm:constr type="w" for="ch" forName="circleB" refType="h" refFor="ch" refForName="circleB" op="equ"/>
                <dgm:constr type="h" for="ch" forName="circleB" refType="w" op="lte"/>
                <dgm:constr type="ctrY" for="ch" forName="circleB" refType="h" fact="0.5"/>
                <dgm:constr type="ctrX" for="ch" forName="circleB" refType="w" refFor="ch" refForName="textB" fact="0.5"/>
                <dgm:constr type="w" for="ch" forName="spaceB" refType="w"/>
                <dgm:constr type="h" for="ch" forName="spaceB" refType="h" fact="0.4"/>
                <dgm:constr type="t" for="ch" forName="spaceB"/>
                <dgm:constr type="l" for="ch" forName="spaceB"/>
              </dgm:constrLst>
              <dgm:ruleLst/>
              <dgm:layoutNode name="textB" styleLbl="revTx">
                <dgm:varLst>
                  <dgm:bulletEnabled val="1"/>
                </dgm:varLst>
                <dgm:alg type="tx">
                  <dgm:param type="txAnchorVert" val="t"/>
                  <dgm:param type="txAnchorVertCh" val="t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B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B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else>
        </dgm:choos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919DE76-652C-42D1-A906-BDBB4B5CE797}" type="datetimeFigureOut">
              <a:rPr kumimoji="1" lang="ja-JP" altLang="en-US" smtClean="0"/>
              <a:t>2024/12/19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C524FA-E24D-4550-BF22-57314A6F576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352394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ja-JP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4C524FA-E24D-4550-BF22-57314A6F5769}" type="slidenum">
              <a:rPr kumimoji="1" lang="ja-JP" altLang="en-US" smtClean="0"/>
              <a:t>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718559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1FF3C39-D2E2-4C1C-8855-940E0F7FC92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2E8511BC-6317-4505-AF27-21C40AAD20F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B58AD44-7552-4E08-94BE-DB90E05F0F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644950-0C84-42B8-9BF5-A998BD4E0180}" type="datetimeFigureOut">
              <a:rPr kumimoji="1" lang="ja-JP" altLang="en-US" smtClean="0"/>
              <a:t>2024/12/19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E5B811C8-AC00-4E90-9752-1AA05C906F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DB433EA0-B5E7-4BCC-875E-3F072EA098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34AF4-C358-4BCE-B701-7867C14D868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187006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8149703-69B6-4468-AE72-3A6613C62E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5567B85D-FDD4-44B1-8F16-25407D0A200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6231CC0-F532-4050-8DCF-64F4922E49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644950-0C84-42B8-9BF5-A998BD4E0180}" type="datetimeFigureOut">
              <a:rPr kumimoji="1" lang="ja-JP" altLang="en-US" smtClean="0"/>
              <a:t>2024/12/19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4A39966D-C17E-476B-8EF4-234BEC53F0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717AE975-6213-4668-BDD9-74F2649452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34AF4-C358-4BCE-B701-7867C14D868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468586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52E147B0-789F-46A1-8267-FDA008B4FFA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4D3D4A70-9931-4D09-B181-80913D399CA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604253E9-DA7A-492A-8DA2-A1487A4814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644950-0C84-42B8-9BF5-A998BD4E0180}" type="datetimeFigureOut">
              <a:rPr kumimoji="1" lang="ja-JP" altLang="en-US" smtClean="0"/>
              <a:t>2024/12/19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212B7F9F-53FA-4D85-9E6A-9C6C189A16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AC940D18-F8D1-4250-9F61-1343C79678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34AF4-C358-4BCE-B701-7867C14D868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938020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54EC821-2351-4681-A314-9CBFB5F265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E472432B-D8D3-4BDB-BCE0-FCCF29688A8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C20A55DB-1130-48B6-B006-4217BB8B88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644950-0C84-42B8-9BF5-A998BD4E0180}" type="datetimeFigureOut">
              <a:rPr kumimoji="1" lang="ja-JP" altLang="en-US" smtClean="0"/>
              <a:t>2024/12/19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4D1620B0-50F7-40D9-B7E8-E1F7EA13F5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124A926D-FA91-45F6-82E8-D5942CB576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34AF4-C358-4BCE-B701-7867C14D868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846989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19D34B0-ACB3-45A6-B3E4-7926D9DDAB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213E265D-9F5C-44ED-859E-0B38F1BF5D1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17A32593-8D83-45A4-A92B-9F975FCD5A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644950-0C84-42B8-9BF5-A998BD4E0180}" type="datetimeFigureOut">
              <a:rPr kumimoji="1" lang="ja-JP" altLang="en-US" smtClean="0"/>
              <a:t>2024/12/19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30800977-AFB2-43ED-A419-3347FA1F71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A8E69C35-CF19-433D-B894-AC3A758FB0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34AF4-C358-4BCE-B701-7867C14D868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285106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FBA0B9C-780E-45BC-8E1C-18E7A6003B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42BD7903-21BE-4902-B878-7CF734D0C8A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8E227B34-1E57-4311-AB12-AE758A8C0B5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D710C020-858D-4196-A94B-A4580A95D4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644950-0C84-42B8-9BF5-A998BD4E0180}" type="datetimeFigureOut">
              <a:rPr kumimoji="1" lang="ja-JP" altLang="en-US" smtClean="0"/>
              <a:t>2024/12/19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4B084B12-D487-4656-BFD3-3EB5940751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840A7CFC-1232-45ED-9E3B-C0CC0A23ED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34AF4-C358-4BCE-B701-7867C14D868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67877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CF13C96-E64D-4C33-87A0-169905DEB2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A10EBFDB-9C5A-4E6A-84AA-9CC3245C10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3C11EB7E-2A81-4352-A1EC-89C8D88855D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24DC85C9-1052-40B8-B8A5-DDFE287CA70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7754C23D-6583-4574-9239-BD258BC7887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B0022D14-8272-470B-B843-21FE56F90E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644950-0C84-42B8-9BF5-A998BD4E0180}" type="datetimeFigureOut">
              <a:rPr kumimoji="1" lang="ja-JP" altLang="en-US" smtClean="0"/>
              <a:t>2024/12/19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76365B05-9EB2-40C6-8641-5D6CAFD543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F931A8D6-99FE-4BC7-85F3-45F8D397C0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34AF4-C358-4BCE-B701-7867C14D868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502484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018A88B-9E93-4B7B-9D9F-62797F8769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E0B66254-04B1-49DD-906E-770ADBFA83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644950-0C84-42B8-9BF5-A998BD4E0180}" type="datetimeFigureOut">
              <a:rPr kumimoji="1" lang="ja-JP" altLang="en-US" smtClean="0"/>
              <a:t>2024/12/19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1096167B-4D6F-4395-8BC7-F32A209EB9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4D8CE4BC-E80C-445D-8284-1C66BDC2A7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34AF4-C358-4BCE-B701-7867C14D868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003205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0FB31AEF-1378-497C-ABD7-808595348F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644950-0C84-42B8-9BF5-A998BD4E0180}" type="datetimeFigureOut">
              <a:rPr kumimoji="1" lang="ja-JP" altLang="en-US" smtClean="0"/>
              <a:t>2024/12/19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BFD367DC-6E41-4098-8A07-5AFE6F3D7F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8550B948-8A72-4D5D-8868-3051AC819D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34AF4-C358-4BCE-B701-7867C14D868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727078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FF05170-29AE-458A-B672-9B12E20A0B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C4931BF9-CEC6-41ED-85F0-0B7264E294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692A9E43-3E19-476A-926E-B21D980D20D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28558E27-4387-429F-90D4-05D2ABDACC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644950-0C84-42B8-9BF5-A998BD4E0180}" type="datetimeFigureOut">
              <a:rPr kumimoji="1" lang="ja-JP" altLang="en-US" smtClean="0"/>
              <a:t>2024/12/19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661D855F-A84C-43C3-81A4-A4F6568949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A2026457-B423-4797-AC2D-45E1C6E3D9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34AF4-C358-4BCE-B701-7867C14D868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895369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769ED0D-5D8D-4E86-9039-8435B203B4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3C76159B-2C88-49AE-81C9-5218553A40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76B2833E-3DF2-45DF-8E54-D787FBE6797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567609FA-494C-469F-8DDF-4F8346466C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644950-0C84-42B8-9BF5-A998BD4E0180}" type="datetimeFigureOut">
              <a:rPr kumimoji="1" lang="ja-JP" altLang="en-US" smtClean="0"/>
              <a:t>2024/12/19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3F1A6AD9-EA0F-4A89-9CD3-75ECA66DCE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63254095-6703-4414-A0CE-342285C6CA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334AF4-C358-4BCE-B701-7867C14D868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495403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lgGrid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84F90C84-4152-465B-B9EA-79E6EFB65495}"/>
              </a:ext>
            </a:extLst>
          </p:cNvPr>
          <p:cNvSpPr/>
          <p:nvPr userDrawn="1"/>
        </p:nvSpPr>
        <p:spPr>
          <a:xfrm>
            <a:off x="743778" y="631135"/>
            <a:ext cx="10942984" cy="5834269"/>
          </a:xfrm>
          <a:prstGeom prst="rect">
            <a:avLst/>
          </a:prstGeom>
          <a:pattFill prst="wdUpDiag">
            <a:fgClr>
              <a:schemeClr val="accent1">
                <a:lumMod val="40000"/>
                <a:lumOff val="60000"/>
              </a:schemeClr>
            </a:fgClr>
            <a:bgClr>
              <a:schemeClr val="bg1"/>
            </a:bgClr>
          </a:patt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66E392D3-D88B-4486-9092-0BE432E268EF}"/>
              </a:ext>
            </a:extLst>
          </p:cNvPr>
          <p:cNvSpPr/>
          <p:nvPr userDrawn="1"/>
        </p:nvSpPr>
        <p:spPr>
          <a:xfrm>
            <a:off x="535057" y="422413"/>
            <a:ext cx="10942984" cy="5834269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72F149B3-6AAB-489F-8E29-7ACDC15765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A9BF9BA9-040A-455D-82C5-F14312C03BB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dirty="0"/>
              <a:t>マスター テキストの書式設定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</a:p>
          <a:p>
            <a:pPr lvl="4"/>
            <a:r>
              <a:rPr kumimoji="1" lang="ja-JP" altLang="en-US" dirty="0"/>
              <a:t>第 </a:t>
            </a:r>
            <a:r>
              <a:rPr kumimoji="1" lang="en-US" altLang="ja-JP" dirty="0"/>
              <a:t>5 </a:t>
            </a:r>
            <a:r>
              <a:rPr kumimoji="1" lang="ja-JP" altLang="en-US" dirty="0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BC9A8084-AF57-41FA-B23D-5EF7B955228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644950-0C84-42B8-9BF5-A998BD4E0180}" type="datetimeFigureOut">
              <a:rPr kumimoji="1" lang="ja-JP" altLang="en-US" smtClean="0"/>
              <a:t>2024/12/19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D7CFCDEB-6762-4726-A7C1-33E93C364C9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1CEFBCC4-A4D0-4979-92CB-18C1902DB56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334AF4-C358-4BCE-B701-7867C14D868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44004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000" b="1" kern="1200">
          <a:solidFill>
            <a:schemeClr val="tx1"/>
          </a:solidFill>
          <a:latin typeface="+mn-ea"/>
          <a:ea typeface="+mn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svg"/><Relationship Id="rId3" Type="http://schemas.openxmlformats.org/officeDocument/2006/relationships/image" Target="../media/image2.svg"/><Relationship Id="rId7" Type="http://schemas.openxmlformats.org/officeDocument/2006/relationships/image" Target="../media/image6.svg"/><Relationship Id="rId12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svg"/><Relationship Id="rId5" Type="http://schemas.openxmlformats.org/officeDocument/2006/relationships/image" Target="../media/image4.sv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sv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svg"/><Relationship Id="rId5" Type="http://schemas.openxmlformats.org/officeDocument/2006/relationships/image" Target="../media/image15.png"/><Relationship Id="rId10" Type="http://schemas.openxmlformats.org/officeDocument/2006/relationships/image" Target="../media/image20.svg"/><Relationship Id="rId4" Type="http://schemas.openxmlformats.org/officeDocument/2006/relationships/image" Target="../media/image14.svg"/><Relationship Id="rId9" Type="http://schemas.openxmlformats.org/officeDocument/2006/relationships/image" Target="../media/image19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svg"/><Relationship Id="rId13" Type="http://schemas.openxmlformats.org/officeDocument/2006/relationships/diagramQuickStyle" Target="../diagrams/quickStyle2.xml"/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12" Type="http://schemas.openxmlformats.org/officeDocument/2006/relationships/diagramLayout" Target="../diagrams/layout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4.svg"/><Relationship Id="rId11" Type="http://schemas.openxmlformats.org/officeDocument/2006/relationships/diagramData" Target="../diagrams/data2.xml"/><Relationship Id="rId5" Type="http://schemas.openxmlformats.org/officeDocument/2006/relationships/image" Target="../media/image23.png"/><Relationship Id="rId15" Type="http://schemas.microsoft.com/office/2007/relationships/diagramDrawing" Target="../diagrams/drawing2.xml"/><Relationship Id="rId10" Type="http://schemas.openxmlformats.org/officeDocument/2006/relationships/image" Target="../media/image28.svg"/><Relationship Id="rId4" Type="http://schemas.openxmlformats.org/officeDocument/2006/relationships/image" Target="../media/image22.svg"/><Relationship Id="rId9" Type="http://schemas.openxmlformats.org/officeDocument/2006/relationships/image" Target="../media/image27.png"/><Relationship Id="rId14" Type="http://schemas.openxmlformats.org/officeDocument/2006/relationships/diagramColors" Target="../diagrams/colors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1758B0F0-CA3C-4551-A463-8FA97E5BB301}"/>
              </a:ext>
            </a:extLst>
          </p:cNvPr>
          <p:cNvSpPr/>
          <p:nvPr/>
        </p:nvSpPr>
        <p:spPr>
          <a:xfrm>
            <a:off x="6663033" y="2722507"/>
            <a:ext cx="3869473" cy="30108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A616E7C9-0331-45EB-9A1F-2D94EEDAB0BA}"/>
              </a:ext>
            </a:extLst>
          </p:cNvPr>
          <p:cNvSpPr/>
          <p:nvPr/>
        </p:nvSpPr>
        <p:spPr>
          <a:xfrm>
            <a:off x="6663033" y="3703814"/>
            <a:ext cx="3869473" cy="30108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99F2910D-D0D6-4F67-8907-589011D61D3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477358" y="1698260"/>
            <a:ext cx="4240823" cy="2387600"/>
          </a:xfrm>
        </p:spPr>
        <p:txBody>
          <a:bodyPr>
            <a:normAutofit fontScale="90000"/>
          </a:bodyPr>
          <a:lstStyle/>
          <a:p>
            <a:pPr>
              <a:lnSpc>
                <a:spcPct val="100000"/>
              </a:lnSpc>
            </a:pPr>
            <a:r>
              <a:rPr kumimoji="1" lang="ja-JP" altLang="en-US" sz="10800" dirty="0"/>
              <a:t>新店舗</a:t>
            </a:r>
            <a:br>
              <a:rPr kumimoji="1" lang="en-US" altLang="ja-JP" dirty="0"/>
            </a:br>
            <a:r>
              <a:rPr kumimoji="1" lang="ja-JP" altLang="en-US" sz="6200" dirty="0"/>
              <a:t>出店計画案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94768818-2EF2-4830-A4C8-81D83F4A75D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519121" y="4291055"/>
            <a:ext cx="4157296" cy="394066"/>
          </a:xfrm>
        </p:spPr>
        <p:txBody>
          <a:bodyPr>
            <a:normAutofit/>
          </a:bodyPr>
          <a:lstStyle/>
          <a:p>
            <a:r>
              <a:rPr lang="en-US" altLang="ja-JP" sz="1900" b="1" spc="300" dirty="0">
                <a:solidFill>
                  <a:schemeClr val="accent1">
                    <a:lumMod val="75000"/>
                  </a:schemeClr>
                </a:solidFill>
              </a:rPr>
              <a:t>DEKIRU</a:t>
            </a:r>
            <a:r>
              <a:rPr lang="ja-JP" altLang="en-US" sz="1900" b="1" spc="300" dirty="0">
                <a:solidFill>
                  <a:schemeClr val="accent1">
                    <a:lumMod val="75000"/>
                  </a:schemeClr>
                </a:solidFill>
              </a:rPr>
              <a:t>薬局</a:t>
            </a:r>
            <a:r>
              <a:rPr lang="en-US" altLang="ja-JP" sz="1900" b="1" spc="300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ja-JP" altLang="en-US" sz="1900" b="1" spc="300" dirty="0">
                <a:solidFill>
                  <a:schemeClr val="accent1">
                    <a:lumMod val="75000"/>
                  </a:schemeClr>
                </a:solidFill>
              </a:rPr>
              <a:t>営業部</a:t>
            </a:r>
            <a:r>
              <a:rPr lang="en-US" altLang="ja-JP" sz="1900" b="1" spc="300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ja-JP" altLang="en-US" sz="1900" b="1" spc="300" dirty="0">
                <a:solidFill>
                  <a:schemeClr val="accent1">
                    <a:lumMod val="75000"/>
                  </a:schemeClr>
                </a:solidFill>
              </a:rPr>
              <a:t>中原道夫</a:t>
            </a:r>
          </a:p>
        </p:txBody>
      </p:sp>
      <p:cxnSp>
        <p:nvCxnSpPr>
          <p:cNvPr id="7" name="直線コネクタ 6">
            <a:extLst>
              <a:ext uri="{FF2B5EF4-FFF2-40B4-BE49-F238E27FC236}">
                <a16:creationId xmlns:a16="http://schemas.microsoft.com/office/drawing/2014/main" id="{1E2B2A02-0DD7-4931-9EBF-B731958059FE}"/>
              </a:ext>
            </a:extLst>
          </p:cNvPr>
          <p:cNvCxnSpPr>
            <a:cxnSpLocks/>
          </p:cNvCxnSpPr>
          <p:nvPr/>
        </p:nvCxnSpPr>
        <p:spPr>
          <a:xfrm>
            <a:off x="1354079" y="4928317"/>
            <a:ext cx="393315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線コネクタ 9">
            <a:extLst>
              <a:ext uri="{FF2B5EF4-FFF2-40B4-BE49-F238E27FC236}">
                <a16:creationId xmlns:a16="http://schemas.microsoft.com/office/drawing/2014/main" id="{35313CD1-8463-4250-A5B4-076914A60467}"/>
              </a:ext>
            </a:extLst>
          </p:cNvPr>
          <p:cNvCxnSpPr/>
          <p:nvPr/>
        </p:nvCxnSpPr>
        <p:spPr>
          <a:xfrm>
            <a:off x="6663033" y="1484720"/>
            <a:ext cx="3869473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線コネクタ 10">
            <a:extLst>
              <a:ext uri="{FF2B5EF4-FFF2-40B4-BE49-F238E27FC236}">
                <a16:creationId xmlns:a16="http://schemas.microsoft.com/office/drawing/2014/main" id="{B9489C9C-EBB0-4AFE-B08F-8515C3F0AB57}"/>
              </a:ext>
            </a:extLst>
          </p:cNvPr>
          <p:cNvCxnSpPr/>
          <p:nvPr/>
        </p:nvCxnSpPr>
        <p:spPr>
          <a:xfrm>
            <a:off x="6663033" y="4941598"/>
            <a:ext cx="3869473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グループ化 19">
            <a:extLst>
              <a:ext uri="{FF2B5EF4-FFF2-40B4-BE49-F238E27FC236}">
                <a16:creationId xmlns:a16="http://schemas.microsoft.com/office/drawing/2014/main" id="{0B5D43E7-8F95-40C6-ABC9-3907C2559066}"/>
              </a:ext>
            </a:extLst>
          </p:cNvPr>
          <p:cNvGrpSpPr/>
          <p:nvPr/>
        </p:nvGrpSpPr>
        <p:grpSpPr>
          <a:xfrm>
            <a:off x="1444747" y="1192578"/>
            <a:ext cx="4043023" cy="966817"/>
            <a:chOff x="1396389" y="1148063"/>
            <a:chExt cx="4043023" cy="966817"/>
          </a:xfrm>
        </p:grpSpPr>
        <p:sp>
          <p:nvSpPr>
            <p:cNvPr id="21" name="タイトル 1">
              <a:extLst>
                <a:ext uri="{FF2B5EF4-FFF2-40B4-BE49-F238E27FC236}">
                  <a16:creationId xmlns:a16="http://schemas.microsoft.com/office/drawing/2014/main" id="{F2B8F6A9-2085-42F7-A219-2B06CF7A032D}"/>
                </a:ext>
              </a:extLst>
            </p:cNvPr>
            <p:cNvSpPr txBox="1">
              <a:spLocks/>
            </p:cNvSpPr>
            <p:nvPr/>
          </p:nvSpPr>
          <p:spPr>
            <a:xfrm>
              <a:off x="1671657" y="1148063"/>
              <a:ext cx="3630531" cy="966817"/>
            </a:xfrm>
          </p:spPr>
          <p:txBody>
            <a:bodyPr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kumimoji="1" sz="5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US" altLang="ja-JP" sz="4400" b="1" spc="600" dirty="0">
                  <a:solidFill>
                    <a:schemeClr val="accent1">
                      <a:lumMod val="20000"/>
                      <a:lumOff val="80000"/>
                    </a:schemeClr>
                  </a:solidFill>
                  <a:latin typeface="Tw Cen MT" panose="020B0602020104020603" pitchFamily="34" charset="0"/>
                  <a:ea typeface="Yu Gothic" panose="020B0400000000000000" pitchFamily="34" charset="-128"/>
                </a:rPr>
                <a:t>NEW SHOP!</a:t>
              </a:r>
              <a:endParaRPr lang="ja-JP" altLang="en-US" sz="4400" b="1" spc="600" dirty="0">
                <a:solidFill>
                  <a:schemeClr val="accent1">
                    <a:lumMod val="20000"/>
                    <a:lumOff val="80000"/>
                  </a:schemeClr>
                </a:solidFill>
                <a:latin typeface="Tw Cen MT" panose="020B0602020104020603" pitchFamily="34" charset="0"/>
                <a:ea typeface="Yu Gothic" panose="020B0400000000000000" pitchFamily="34" charset="-128"/>
              </a:endParaRPr>
            </a:p>
          </p:txBody>
        </p:sp>
        <p:sp>
          <p:nvSpPr>
            <p:cNvPr id="22" name="三角形 39">
              <a:extLst>
                <a:ext uri="{FF2B5EF4-FFF2-40B4-BE49-F238E27FC236}">
                  <a16:creationId xmlns:a16="http://schemas.microsoft.com/office/drawing/2014/main" id="{98AE00DA-2A28-4DA3-80F4-75CAED3CC2E7}"/>
                </a:ext>
              </a:extLst>
            </p:cNvPr>
            <p:cNvSpPr/>
            <p:nvPr/>
          </p:nvSpPr>
          <p:spPr>
            <a:xfrm rot="11998312">
              <a:off x="5324667" y="1274408"/>
              <a:ext cx="114745" cy="393825"/>
            </a:xfrm>
            <a:prstGeom prst="triangl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solidFill>
                  <a:schemeClr val="accent1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23" name="三角形 41">
              <a:extLst>
                <a:ext uri="{FF2B5EF4-FFF2-40B4-BE49-F238E27FC236}">
                  <a16:creationId xmlns:a16="http://schemas.microsoft.com/office/drawing/2014/main" id="{48CBE0C7-D29D-423B-BB3E-42E99277F065}"/>
                </a:ext>
              </a:extLst>
            </p:cNvPr>
            <p:cNvSpPr/>
            <p:nvPr/>
          </p:nvSpPr>
          <p:spPr>
            <a:xfrm rot="9900000">
              <a:off x="1396389" y="1274408"/>
              <a:ext cx="114745" cy="393825"/>
            </a:xfrm>
            <a:prstGeom prst="triangl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solidFill>
                  <a:schemeClr val="accent1">
                    <a:lumMod val="20000"/>
                    <a:lumOff val="80000"/>
                  </a:schemeClr>
                </a:solidFill>
              </a:endParaRPr>
            </a:p>
          </p:txBody>
        </p:sp>
      </p:grpSp>
      <p:pic>
        <p:nvPicPr>
          <p:cNvPr id="24" name="グラフィックス 23" descr="薬 単色塗りつぶし">
            <a:extLst>
              <a:ext uri="{FF2B5EF4-FFF2-40B4-BE49-F238E27FC236}">
                <a16:creationId xmlns:a16="http://schemas.microsoft.com/office/drawing/2014/main" id="{B539D2C2-9195-454C-8675-3488105DCA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82726" y="2471649"/>
            <a:ext cx="2013711" cy="2013711"/>
          </a:xfrm>
          <a:prstGeom prst="rect">
            <a:avLst/>
          </a:prstGeom>
        </p:spPr>
      </p:pic>
      <p:grpSp>
        <p:nvGrpSpPr>
          <p:cNvPr id="25" name="グループ化 24">
            <a:extLst>
              <a:ext uri="{FF2B5EF4-FFF2-40B4-BE49-F238E27FC236}">
                <a16:creationId xmlns:a16="http://schemas.microsoft.com/office/drawing/2014/main" id="{2D08D584-A160-4895-B3AB-2AAFBF7243A6}"/>
              </a:ext>
            </a:extLst>
          </p:cNvPr>
          <p:cNvGrpSpPr/>
          <p:nvPr/>
        </p:nvGrpSpPr>
        <p:grpSpPr>
          <a:xfrm>
            <a:off x="1396389" y="1148063"/>
            <a:ext cx="4043023" cy="966817"/>
            <a:chOff x="1396389" y="1148063"/>
            <a:chExt cx="4043023" cy="966817"/>
          </a:xfrm>
        </p:grpSpPr>
        <p:sp>
          <p:nvSpPr>
            <p:cNvPr id="26" name="タイトル 1">
              <a:extLst>
                <a:ext uri="{FF2B5EF4-FFF2-40B4-BE49-F238E27FC236}">
                  <a16:creationId xmlns:a16="http://schemas.microsoft.com/office/drawing/2014/main" id="{0985354E-FB09-49C9-B052-F5826F55CEEA}"/>
                </a:ext>
              </a:extLst>
            </p:cNvPr>
            <p:cNvSpPr txBox="1">
              <a:spLocks/>
            </p:cNvSpPr>
            <p:nvPr/>
          </p:nvSpPr>
          <p:spPr>
            <a:xfrm>
              <a:off x="1671657" y="1148063"/>
              <a:ext cx="3630531" cy="966817"/>
            </a:xfrm>
          </p:spPr>
          <p:txBody>
            <a:bodyPr>
              <a:no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kumimoji="1" sz="5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US" altLang="ja-JP" sz="4400" b="1" spc="600" dirty="0">
                  <a:latin typeface="Tw Cen MT" panose="020B0602020104020603" pitchFamily="34" charset="0"/>
                  <a:ea typeface="Yu Gothic" panose="020B0400000000000000" pitchFamily="34" charset="-128"/>
                </a:rPr>
                <a:t>NEW SHOP!</a:t>
              </a:r>
              <a:endParaRPr lang="ja-JP" altLang="en-US" sz="4400" b="1" spc="600" dirty="0">
                <a:latin typeface="Tw Cen MT" panose="020B0602020104020603" pitchFamily="34" charset="0"/>
                <a:ea typeface="Yu Gothic" panose="020B0400000000000000" pitchFamily="34" charset="-128"/>
              </a:endParaRPr>
            </a:p>
          </p:txBody>
        </p:sp>
        <p:sp>
          <p:nvSpPr>
            <p:cNvPr id="27" name="三角形 15">
              <a:extLst>
                <a:ext uri="{FF2B5EF4-FFF2-40B4-BE49-F238E27FC236}">
                  <a16:creationId xmlns:a16="http://schemas.microsoft.com/office/drawing/2014/main" id="{DA731694-23D1-4E1B-B529-E1051D92AC6B}"/>
                </a:ext>
              </a:extLst>
            </p:cNvPr>
            <p:cNvSpPr/>
            <p:nvPr/>
          </p:nvSpPr>
          <p:spPr>
            <a:xfrm rot="11998312">
              <a:off x="5324667" y="1274408"/>
              <a:ext cx="114745" cy="393825"/>
            </a:xfrm>
            <a:prstGeom prst="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solidFill>
                  <a:schemeClr val="tx1"/>
                </a:solidFill>
              </a:endParaRPr>
            </a:p>
          </p:txBody>
        </p:sp>
        <p:sp>
          <p:nvSpPr>
            <p:cNvPr id="28" name="三角形 23">
              <a:extLst>
                <a:ext uri="{FF2B5EF4-FFF2-40B4-BE49-F238E27FC236}">
                  <a16:creationId xmlns:a16="http://schemas.microsoft.com/office/drawing/2014/main" id="{69C41E37-4E58-40C5-BA29-25F06BCD83B8}"/>
                </a:ext>
              </a:extLst>
            </p:cNvPr>
            <p:cNvSpPr/>
            <p:nvPr/>
          </p:nvSpPr>
          <p:spPr>
            <a:xfrm rot="9900000">
              <a:off x="1396389" y="1274408"/>
              <a:ext cx="114745" cy="393825"/>
            </a:xfrm>
            <a:prstGeom prst="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>
                <a:solidFill>
                  <a:schemeClr val="tx1"/>
                </a:solidFill>
              </a:endParaRPr>
            </a:p>
          </p:txBody>
        </p:sp>
      </p:grpSp>
      <p:pic>
        <p:nvPicPr>
          <p:cNvPr id="29" name="グラフィックス 28" descr="薬 枠線">
            <a:extLst>
              <a:ext uri="{FF2B5EF4-FFF2-40B4-BE49-F238E27FC236}">
                <a16:creationId xmlns:a16="http://schemas.microsoft.com/office/drawing/2014/main" id="{90836FD2-D6A7-4F4E-BA21-0A2748BDD4D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87180" y="2370437"/>
            <a:ext cx="2083018" cy="2083018"/>
          </a:xfrm>
          <a:prstGeom prst="rect">
            <a:avLst/>
          </a:prstGeom>
        </p:spPr>
      </p:pic>
      <p:pic>
        <p:nvPicPr>
          <p:cNvPr id="30" name="グラフィックス 29" descr="病院 単色塗りつぶし">
            <a:extLst>
              <a:ext uri="{FF2B5EF4-FFF2-40B4-BE49-F238E27FC236}">
                <a16:creationId xmlns:a16="http://schemas.microsoft.com/office/drawing/2014/main" id="{20BFC13D-856D-447F-B34F-FAE86FCB439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397255" y="3557241"/>
            <a:ext cx="2034105" cy="2034105"/>
          </a:xfrm>
          <a:prstGeom prst="rect">
            <a:avLst/>
          </a:prstGeom>
        </p:spPr>
      </p:pic>
      <p:pic>
        <p:nvPicPr>
          <p:cNvPr id="31" name="グラフィックス 30" descr="病院 枠線">
            <a:extLst>
              <a:ext uri="{FF2B5EF4-FFF2-40B4-BE49-F238E27FC236}">
                <a16:creationId xmlns:a16="http://schemas.microsoft.com/office/drawing/2014/main" id="{A2A65DDA-8B76-4633-8A2E-EBE11060EEE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3290220" y="3453920"/>
            <a:ext cx="2083018" cy="2083018"/>
          </a:xfrm>
          <a:prstGeom prst="rect">
            <a:avLst/>
          </a:prstGeom>
        </p:spPr>
      </p:pic>
      <p:pic>
        <p:nvPicPr>
          <p:cNvPr id="32" name="グラフィックス 31" descr="ショッピング カート 単色塗りつぶし">
            <a:extLst>
              <a:ext uri="{FF2B5EF4-FFF2-40B4-BE49-F238E27FC236}">
                <a16:creationId xmlns:a16="http://schemas.microsoft.com/office/drawing/2014/main" id="{0E3EEEC2-E749-48ED-9DAA-BEC07BE061B2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3080473" y="1976956"/>
            <a:ext cx="1623256" cy="1623256"/>
          </a:xfrm>
          <a:prstGeom prst="rect">
            <a:avLst/>
          </a:prstGeom>
        </p:spPr>
      </p:pic>
      <p:pic>
        <p:nvPicPr>
          <p:cNvPr id="33" name="グラフィックス 32" descr="ショッピング カート 枠線">
            <a:extLst>
              <a:ext uri="{FF2B5EF4-FFF2-40B4-BE49-F238E27FC236}">
                <a16:creationId xmlns:a16="http://schemas.microsoft.com/office/drawing/2014/main" id="{59B76441-BCEC-4197-A99E-60F603046C67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3000959" y="1923799"/>
            <a:ext cx="1651556" cy="1651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43156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0158FD9B-0502-CA4D-8F31-A5FB44714441}"/>
              </a:ext>
            </a:extLst>
          </p:cNvPr>
          <p:cNvSpPr/>
          <p:nvPr/>
        </p:nvSpPr>
        <p:spPr>
          <a:xfrm>
            <a:off x="1094361" y="1460810"/>
            <a:ext cx="1225093" cy="25889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0EEE7AD7-6FA5-4074-81B4-475509D415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2059" y="242512"/>
            <a:ext cx="4075200" cy="1532951"/>
          </a:xfrm>
        </p:spPr>
        <p:txBody>
          <a:bodyPr vert="horz" lIns="91440" tIns="45720" rIns="91440" bIns="45720" rtlCol="0" anchor="b" anchorCtr="0">
            <a:normAutofit/>
          </a:bodyPr>
          <a:lstStyle/>
          <a:p>
            <a:pPr>
              <a:lnSpc>
                <a:spcPct val="90000"/>
              </a:lnSpc>
            </a:pPr>
            <a:r>
              <a:rPr kumimoji="1" lang="ja-JP" altLang="en-US" sz="4000" b="1" spc="300" dirty="0">
                <a:latin typeface="Yu Gothic" panose="020B0400000000000000" pitchFamily="34" charset="-128"/>
                <a:ea typeface="Yu Gothic" panose="020B0400000000000000" pitchFamily="34" charset="-128"/>
              </a:rPr>
              <a:t>現状</a:t>
            </a:r>
            <a:endParaRPr kumimoji="1" lang="en-US" altLang="ja-JP" sz="4100" b="1" spc="300" dirty="0">
              <a:solidFill>
                <a:schemeClr val="bg1">
                  <a:lumMod val="50000"/>
                </a:schemeClr>
              </a:solidFill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graphicFrame>
        <p:nvGraphicFramePr>
          <p:cNvPr id="27" name="コンテンツ プレースホルダー 4">
            <a:extLst>
              <a:ext uri="{FF2B5EF4-FFF2-40B4-BE49-F238E27FC236}">
                <a16:creationId xmlns:a16="http://schemas.microsoft.com/office/drawing/2014/main" id="{F2697E85-E34F-4A06-8159-6A11604A9313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5169561" y="878330"/>
          <a:ext cx="5928078" cy="57957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6" name="円/楕円 35">
            <a:extLst>
              <a:ext uri="{FF2B5EF4-FFF2-40B4-BE49-F238E27FC236}">
                <a16:creationId xmlns:a16="http://schemas.microsoft.com/office/drawing/2014/main" id="{4587AA22-C0D0-944F-96E2-EB64661C92A8}"/>
              </a:ext>
            </a:extLst>
          </p:cNvPr>
          <p:cNvSpPr/>
          <p:nvPr/>
        </p:nvSpPr>
        <p:spPr>
          <a:xfrm>
            <a:off x="1530643" y="2182244"/>
            <a:ext cx="3066586" cy="3066586"/>
          </a:xfrm>
          <a:prstGeom prst="ellipse">
            <a:avLst/>
          </a:prstGeom>
          <a:pattFill prst="narHorz">
            <a:fgClr>
              <a:schemeClr val="accent1">
                <a:lumMod val="20000"/>
                <a:lumOff val="80000"/>
              </a:schemeClr>
            </a:fgClr>
            <a:bgClr>
              <a:schemeClr val="bg1"/>
            </a:bgClr>
          </a:patt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円/楕円 4">
            <a:extLst>
              <a:ext uri="{FF2B5EF4-FFF2-40B4-BE49-F238E27FC236}">
                <a16:creationId xmlns:a16="http://schemas.microsoft.com/office/drawing/2014/main" id="{BF26198A-3F5A-B14F-8E4D-0715018447A8}"/>
              </a:ext>
            </a:extLst>
          </p:cNvPr>
          <p:cNvSpPr/>
          <p:nvPr/>
        </p:nvSpPr>
        <p:spPr>
          <a:xfrm>
            <a:off x="1385677" y="2081883"/>
            <a:ext cx="3066586" cy="3066586"/>
          </a:xfrm>
          <a:prstGeom prst="ellipse">
            <a:avLst/>
          </a:prstGeom>
          <a:solidFill>
            <a:schemeClr val="bg1"/>
          </a:solidFill>
          <a:ln w="38100">
            <a:solidFill>
              <a:srgbClr val="395D9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180000" rIns="0" bIns="0" rtlCol="0" anchor="ctr"/>
          <a:lstStyle/>
          <a:p>
            <a:pPr algn="ctr"/>
            <a:r>
              <a:rPr kumimoji="1" lang="ja-JP" altLang="en-US" sz="4400" b="1" dirty="0">
                <a:solidFill>
                  <a:schemeClr val="accent1">
                    <a:lumMod val="75000"/>
                  </a:schemeClr>
                </a:solidFill>
              </a:rPr>
              <a:t>日本全国</a:t>
            </a:r>
            <a:endParaRPr kumimoji="1" lang="en-US" altLang="ja-JP" sz="4400" b="1" dirty="0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r>
              <a:rPr lang="en-US" altLang="ja-JP" sz="4400" b="1" dirty="0">
                <a:solidFill>
                  <a:schemeClr val="accent1">
                    <a:lumMod val="75000"/>
                  </a:schemeClr>
                </a:solidFill>
              </a:rPr>
              <a:t>11</a:t>
            </a:r>
            <a:r>
              <a:rPr lang="ja-JP" altLang="en-US" sz="4400" b="1" dirty="0">
                <a:solidFill>
                  <a:schemeClr val="accent1">
                    <a:lumMod val="75000"/>
                  </a:schemeClr>
                </a:solidFill>
              </a:rPr>
              <a:t>店舗</a:t>
            </a:r>
            <a:endParaRPr kumimoji="1" lang="en-US" altLang="ja-JP" sz="4400" b="1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22622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正方形/長方形 35">
            <a:extLst>
              <a:ext uri="{FF2B5EF4-FFF2-40B4-BE49-F238E27FC236}">
                <a16:creationId xmlns:a16="http://schemas.microsoft.com/office/drawing/2014/main" id="{877F803E-60AC-6D44-A566-AAD30F1F41EE}"/>
              </a:ext>
            </a:extLst>
          </p:cNvPr>
          <p:cNvSpPr/>
          <p:nvPr/>
        </p:nvSpPr>
        <p:spPr>
          <a:xfrm>
            <a:off x="1094361" y="1460810"/>
            <a:ext cx="2228702" cy="25889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0EEE7AD7-6FA5-4074-81B4-475509D415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8057" y="251071"/>
            <a:ext cx="4075200" cy="1532951"/>
          </a:xfrm>
        </p:spPr>
        <p:txBody>
          <a:bodyPr vert="horz" lIns="91440" tIns="45720" rIns="91440" bIns="45720" rtlCol="0" anchor="b" anchorCtr="0">
            <a:normAutofit/>
          </a:bodyPr>
          <a:lstStyle/>
          <a:p>
            <a:pPr>
              <a:lnSpc>
                <a:spcPct val="100000"/>
              </a:lnSpc>
            </a:pPr>
            <a:r>
              <a:rPr kumimoji="1" lang="ja-JP" altLang="en-US" sz="4000" b="1" spc="300" dirty="0">
                <a:latin typeface="Yu Gothic" panose="020B0400000000000000" pitchFamily="34" charset="-128"/>
                <a:ea typeface="Yu Gothic" panose="020B0400000000000000" pitchFamily="34" charset="-128"/>
              </a:rPr>
              <a:t>現状分析</a:t>
            </a:r>
            <a:endParaRPr kumimoji="1" lang="en-US" altLang="ja-JP" sz="4000" b="1" spc="300" dirty="0"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graphicFrame>
        <p:nvGraphicFramePr>
          <p:cNvPr id="24" name="表 4">
            <a:extLst>
              <a:ext uri="{FF2B5EF4-FFF2-40B4-BE49-F238E27FC236}">
                <a16:creationId xmlns:a16="http://schemas.microsoft.com/office/drawing/2014/main" id="{9C032B68-E533-4C57-AB39-42C9A18D95B6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3824868" y="1017547"/>
          <a:ext cx="6867742" cy="4643999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2085278">
                  <a:extLst>
                    <a:ext uri="{9D8B030D-6E8A-4147-A177-3AD203B41FA5}">
                      <a16:colId xmlns:a16="http://schemas.microsoft.com/office/drawing/2014/main" val="647590616"/>
                    </a:ext>
                  </a:extLst>
                </a:gridCol>
                <a:gridCol w="2378217">
                  <a:extLst>
                    <a:ext uri="{9D8B030D-6E8A-4147-A177-3AD203B41FA5}">
                      <a16:colId xmlns:a16="http://schemas.microsoft.com/office/drawing/2014/main" val="4172705195"/>
                    </a:ext>
                  </a:extLst>
                </a:gridCol>
                <a:gridCol w="2404247">
                  <a:extLst>
                    <a:ext uri="{9D8B030D-6E8A-4147-A177-3AD203B41FA5}">
                      <a16:colId xmlns:a16="http://schemas.microsoft.com/office/drawing/2014/main" val="2491533053"/>
                    </a:ext>
                  </a:extLst>
                </a:gridCol>
              </a:tblGrid>
              <a:tr h="913887">
                <a:tc>
                  <a:txBody>
                    <a:bodyPr/>
                    <a:lstStyle/>
                    <a:p>
                      <a:endParaRPr kumimoji="1" lang="ja-JP" altLang="en-US" sz="2000"/>
                    </a:p>
                  </a:txBody>
                  <a:tcPr marL="124716" marR="124716" marT="62358" marB="62358"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2000" dirty="0"/>
                        <a:t>路面店</a:t>
                      </a:r>
                    </a:p>
                  </a:txBody>
                  <a:tcPr marL="124716" marR="124716" marT="62358" marB="62358"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2000" b="1">
                          <a:solidFill>
                            <a:schemeClr val="bg1"/>
                          </a:solidFill>
                        </a:rPr>
                        <a:t>空港テナント店</a:t>
                      </a:r>
                    </a:p>
                  </a:txBody>
                  <a:tcPr marL="124716" marR="124716" marT="62358" marB="62358"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00788277"/>
                  </a:ext>
                </a:extLst>
              </a:tr>
              <a:tr h="1040309">
                <a:tc>
                  <a:txBody>
                    <a:bodyPr/>
                    <a:lstStyle/>
                    <a:p>
                      <a:r>
                        <a:rPr kumimoji="1" lang="ja-JP" altLang="en-US" sz="2000" b="1" dirty="0"/>
                        <a:t>賃貸料</a:t>
                      </a:r>
                    </a:p>
                  </a:txBody>
                  <a:tcPr marL="124716" marR="124716" marT="62358" marB="62358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2000"/>
                        <a:t>駅前店は高い</a:t>
                      </a:r>
                    </a:p>
                  </a:txBody>
                  <a:tcPr marL="124716" marR="124716" marT="62358" marB="62358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2000" b="1" dirty="0">
                          <a:solidFill>
                            <a:srgbClr val="FF0000"/>
                          </a:solidFill>
                        </a:rPr>
                        <a:t>やや高い</a:t>
                      </a:r>
                    </a:p>
                  </a:txBody>
                  <a:tcPr marL="124716" marR="124716" marT="62358" marB="62358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3396636430"/>
                  </a:ext>
                </a:extLst>
              </a:tr>
              <a:tr h="1040309">
                <a:tc>
                  <a:txBody>
                    <a:bodyPr/>
                    <a:lstStyle/>
                    <a:p>
                      <a:r>
                        <a:rPr kumimoji="1" lang="ja-JP" altLang="en-US" sz="2000" b="1" dirty="0"/>
                        <a:t>売上平均（月）</a:t>
                      </a:r>
                    </a:p>
                  </a:txBody>
                  <a:tcPr marL="124716" marR="124716" marT="62358" marB="62358" anchor="ctr"/>
                </a:tc>
                <a:tc>
                  <a:txBody>
                    <a:bodyPr/>
                    <a:lstStyle/>
                    <a:p>
                      <a:r>
                        <a:rPr kumimoji="1" lang="en-US" altLang="ja-JP" sz="2000" dirty="0"/>
                        <a:t>186</a:t>
                      </a:r>
                      <a:r>
                        <a:rPr kumimoji="1" lang="ja-JP" altLang="en-US" sz="2000"/>
                        <a:t>万円</a:t>
                      </a:r>
                    </a:p>
                  </a:txBody>
                  <a:tcPr marL="124716" marR="124716" marT="62358" marB="62358" anchor="ctr"/>
                </a:tc>
                <a:tc>
                  <a:txBody>
                    <a:bodyPr/>
                    <a:lstStyle/>
                    <a:p>
                      <a:r>
                        <a:rPr kumimoji="1" lang="en-US" altLang="ja-JP" sz="2000" b="1" dirty="0">
                          <a:solidFill>
                            <a:srgbClr val="FF0000"/>
                          </a:solidFill>
                        </a:rPr>
                        <a:t>234</a:t>
                      </a:r>
                      <a:r>
                        <a:rPr kumimoji="1" lang="ja-JP" altLang="en-US" sz="2000" b="1" dirty="0">
                          <a:solidFill>
                            <a:srgbClr val="FF0000"/>
                          </a:solidFill>
                        </a:rPr>
                        <a:t>万円</a:t>
                      </a:r>
                    </a:p>
                  </a:txBody>
                  <a:tcPr marL="124716" marR="124716" marT="62358" marB="62358" anchor="ctr"/>
                </a:tc>
                <a:extLst>
                  <a:ext uri="{0D108BD9-81ED-4DB2-BD59-A6C34878D82A}">
                    <a16:rowId xmlns:a16="http://schemas.microsoft.com/office/drawing/2014/main" val="2789606948"/>
                  </a:ext>
                </a:extLst>
              </a:tr>
              <a:tr h="1649494">
                <a:tc>
                  <a:txBody>
                    <a:bodyPr/>
                    <a:lstStyle/>
                    <a:p>
                      <a:r>
                        <a:rPr kumimoji="1" lang="ja-JP" altLang="en-US" sz="2000" b="1" dirty="0"/>
                        <a:t>前年比</a:t>
                      </a:r>
                    </a:p>
                  </a:txBody>
                  <a:tcPr marL="124716" marR="124716" marT="62358" marB="62358" anchor="ctr"/>
                </a:tc>
                <a:tc>
                  <a:txBody>
                    <a:bodyPr/>
                    <a:lstStyle/>
                    <a:p>
                      <a:r>
                        <a:rPr kumimoji="1" lang="en-US" altLang="ja-JP" sz="2000" dirty="0"/>
                        <a:t>96.2</a:t>
                      </a:r>
                      <a:r>
                        <a:rPr kumimoji="1" lang="ja-JP" altLang="en-US" sz="2000" dirty="0"/>
                        <a:t>％　　</a:t>
                      </a:r>
                      <a:r>
                        <a:rPr kumimoji="1" lang="ja-JP" altLang="en-US" sz="4800" b="1" dirty="0">
                          <a:effectLst/>
                        </a:rPr>
                        <a:t>↓</a:t>
                      </a:r>
                      <a:endParaRPr kumimoji="1" lang="ja-JP" altLang="en-US" sz="2000" b="1" dirty="0">
                        <a:effectLst/>
                      </a:endParaRPr>
                    </a:p>
                  </a:txBody>
                  <a:tcPr marL="124716" marR="124716" marT="62358" marB="62358" anchor="ctr">
                    <a:solidFill>
                      <a:schemeClr val="accent5">
                        <a:tint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2000" b="1" dirty="0">
                          <a:solidFill>
                            <a:srgbClr val="FF0000"/>
                          </a:solidFill>
                        </a:rPr>
                        <a:t>118.5</a:t>
                      </a:r>
                      <a:r>
                        <a:rPr kumimoji="1" lang="ja-JP" altLang="en-US" sz="2000" b="1" dirty="0">
                          <a:solidFill>
                            <a:srgbClr val="FF0000"/>
                          </a:solidFill>
                        </a:rPr>
                        <a:t>％　</a:t>
                      </a:r>
                      <a:r>
                        <a:rPr kumimoji="1" lang="ja-JP" altLang="en-US" sz="4800" b="1" dirty="0">
                          <a:solidFill>
                            <a:srgbClr val="FF0000"/>
                          </a:solidFill>
                          <a:effectLst/>
                        </a:rPr>
                        <a:t>↑</a:t>
                      </a:r>
                      <a:endParaRPr kumimoji="1" lang="ja-JP" altLang="en-US" sz="2000" b="1" dirty="0">
                        <a:solidFill>
                          <a:srgbClr val="FF0000"/>
                        </a:solidFill>
                        <a:effectLst/>
                      </a:endParaRPr>
                    </a:p>
                  </a:txBody>
                  <a:tcPr marL="124716" marR="124716" marT="62358" marB="62358" anchor="ctr"/>
                </a:tc>
                <a:extLst>
                  <a:ext uri="{0D108BD9-81ED-4DB2-BD59-A6C34878D82A}">
                    <a16:rowId xmlns:a16="http://schemas.microsoft.com/office/drawing/2014/main" val="423175517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927354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正方形/長方形 35">
            <a:extLst>
              <a:ext uri="{FF2B5EF4-FFF2-40B4-BE49-F238E27FC236}">
                <a16:creationId xmlns:a16="http://schemas.microsoft.com/office/drawing/2014/main" id="{FA6603D4-EFAD-3E41-9A85-43800E93B864}"/>
              </a:ext>
            </a:extLst>
          </p:cNvPr>
          <p:cNvSpPr/>
          <p:nvPr/>
        </p:nvSpPr>
        <p:spPr>
          <a:xfrm>
            <a:off x="1094361" y="1471960"/>
            <a:ext cx="3990595" cy="24774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7" name="正方形/長方形 36">
            <a:extLst>
              <a:ext uri="{FF2B5EF4-FFF2-40B4-BE49-F238E27FC236}">
                <a16:creationId xmlns:a16="http://schemas.microsoft.com/office/drawing/2014/main" id="{1C3AC000-7BB3-DF4B-8B3E-C0A33DF10298}"/>
              </a:ext>
            </a:extLst>
          </p:cNvPr>
          <p:cNvSpPr/>
          <p:nvPr/>
        </p:nvSpPr>
        <p:spPr>
          <a:xfrm>
            <a:off x="1094361" y="2308302"/>
            <a:ext cx="2395971" cy="24774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0EEE7AD7-6FA5-4074-81B4-475509D415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85467" y="1053017"/>
            <a:ext cx="4494444" cy="1574571"/>
          </a:xfrm>
        </p:spPr>
        <p:txBody>
          <a:bodyPr vert="horz" lIns="91440" tIns="45720" rIns="91440" bIns="45720" rtlCol="0" anchor="b" anchorCtr="0">
            <a:noAutofit/>
          </a:bodyPr>
          <a:lstStyle/>
          <a:p>
            <a:pPr>
              <a:lnSpc>
                <a:spcPct val="150000"/>
              </a:lnSpc>
            </a:pPr>
            <a:r>
              <a:rPr kumimoji="1" lang="ja-JP" altLang="en-US" sz="4000" b="1" spc="300" dirty="0">
                <a:latin typeface="Yu Gothic" panose="020B0400000000000000" pitchFamily="34" charset="-128"/>
                <a:ea typeface="Yu Gothic" panose="020B0400000000000000" pitchFamily="34" charset="-128"/>
              </a:rPr>
              <a:t>空港テナント店</a:t>
            </a:r>
            <a:br>
              <a:rPr kumimoji="1" lang="en-US" altLang="ja-JP" sz="4000" b="1" spc="300" dirty="0">
                <a:latin typeface="Yu Gothic" panose="020B0400000000000000" pitchFamily="34" charset="-128"/>
                <a:ea typeface="Yu Gothic" panose="020B0400000000000000" pitchFamily="34" charset="-128"/>
              </a:rPr>
            </a:br>
            <a:r>
              <a:rPr kumimoji="1" lang="ja-JP" altLang="en-US" sz="4000" b="1" spc="300" dirty="0">
                <a:latin typeface="Yu Gothic" panose="020B0400000000000000" pitchFamily="34" charset="-128"/>
                <a:ea typeface="Yu Gothic" panose="020B0400000000000000" pitchFamily="34" charset="-128"/>
              </a:rPr>
              <a:t>売上推移</a:t>
            </a:r>
            <a:endParaRPr kumimoji="1" lang="en-US" altLang="ja-JP" sz="4000" b="1" spc="300" dirty="0"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graphicFrame>
        <p:nvGraphicFramePr>
          <p:cNvPr id="7" name="コンテンツ プレースホルダー 6">
            <a:extLst>
              <a:ext uri="{FF2B5EF4-FFF2-40B4-BE49-F238E27FC236}">
                <a16:creationId xmlns:a16="http://schemas.microsoft.com/office/drawing/2014/main" id="{EAF1F286-4220-490C-A1D3-9449920760C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23957285"/>
              </p:ext>
            </p:extLst>
          </p:nvPr>
        </p:nvGraphicFramePr>
        <p:xfrm>
          <a:off x="5450095" y="834875"/>
          <a:ext cx="5667671" cy="51882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6" name="グラフィックス 5" descr="飛行機 単色塗りつぶし">
            <a:extLst>
              <a:ext uri="{FF2B5EF4-FFF2-40B4-BE49-F238E27FC236}">
                <a16:creationId xmlns:a16="http://schemas.microsoft.com/office/drawing/2014/main" id="{1B1B384D-2CBA-4A4D-ACD4-4FDB50C4BE6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584137" y="2879206"/>
            <a:ext cx="1550066" cy="1550066"/>
          </a:xfrm>
          <a:prstGeom prst="rect">
            <a:avLst/>
          </a:prstGeom>
        </p:spPr>
      </p:pic>
      <p:pic>
        <p:nvPicPr>
          <p:cNvPr id="4" name="グラフィックス 3" descr="飛行機 枠線">
            <a:extLst>
              <a:ext uri="{FF2B5EF4-FFF2-40B4-BE49-F238E27FC236}">
                <a16:creationId xmlns:a16="http://schemas.microsoft.com/office/drawing/2014/main" id="{491AB33F-F1F5-6A4E-8E60-D3B9E8C855F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513149" y="2819242"/>
            <a:ext cx="1550066" cy="1550066"/>
          </a:xfrm>
          <a:prstGeom prst="rect">
            <a:avLst/>
          </a:prstGeom>
        </p:spPr>
      </p:pic>
      <p:pic>
        <p:nvPicPr>
          <p:cNvPr id="11" name="グラフィックス 10" descr="ストア 単色塗りつぶし">
            <a:extLst>
              <a:ext uri="{FF2B5EF4-FFF2-40B4-BE49-F238E27FC236}">
                <a16:creationId xmlns:a16="http://schemas.microsoft.com/office/drawing/2014/main" id="{DA7D8D70-F878-2B46-B94D-F36EB55D654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3053156" y="4154163"/>
            <a:ext cx="1550066" cy="1550066"/>
          </a:xfrm>
          <a:prstGeom prst="rect">
            <a:avLst/>
          </a:prstGeom>
        </p:spPr>
      </p:pic>
      <p:pic>
        <p:nvPicPr>
          <p:cNvPr id="9" name="グラフィックス 8" descr="ストア 枠線">
            <a:extLst>
              <a:ext uri="{FF2B5EF4-FFF2-40B4-BE49-F238E27FC236}">
                <a16:creationId xmlns:a16="http://schemas.microsoft.com/office/drawing/2014/main" id="{5B03FB5D-31BB-9749-929C-7BA66D23F070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2942427" y="4057391"/>
            <a:ext cx="1550066" cy="1550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05616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タイトル 1">
            <a:extLst>
              <a:ext uri="{FF2B5EF4-FFF2-40B4-BE49-F238E27FC236}">
                <a16:creationId xmlns:a16="http://schemas.microsoft.com/office/drawing/2014/main" id="{601CCECB-D3F5-C64E-9EC6-AA8D418D3D3B}"/>
              </a:ext>
            </a:extLst>
          </p:cNvPr>
          <p:cNvSpPr txBox="1">
            <a:spLocks/>
          </p:cNvSpPr>
          <p:nvPr/>
        </p:nvSpPr>
        <p:spPr>
          <a:xfrm>
            <a:off x="1493923" y="1998324"/>
            <a:ext cx="5538054" cy="3227932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>
            <a:lvl1pPr algn="l" defTabSz="914400" rtl="0" eaLnBrk="1" latinLnBrk="0" hangingPunct="1">
              <a:lnSpc>
                <a:spcPct val="110000"/>
              </a:lnSpc>
              <a:spcBef>
                <a:spcPct val="0"/>
              </a:spcBef>
              <a:buNone/>
              <a:defRPr sz="3200" kern="1200" cap="none" spc="12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kumimoji="1" lang="en-US" altLang="ja-JP" sz="4800" b="1" spc="300" dirty="0">
                <a:solidFill>
                  <a:srgbClr val="395D9D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2025</a:t>
            </a:r>
            <a:r>
              <a:rPr kumimoji="1" lang="ja-JP" altLang="en-US" sz="4800" b="1" spc="300" dirty="0">
                <a:solidFill>
                  <a:srgbClr val="395D9D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年秋</a:t>
            </a:r>
            <a:br>
              <a:rPr kumimoji="1" lang="en-US" altLang="ja-JP" sz="4800" b="1" spc="300" dirty="0">
                <a:solidFill>
                  <a:srgbClr val="395D9D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</a:br>
            <a:r>
              <a:rPr kumimoji="1" lang="ja-JP" altLang="en-US" sz="4800" b="1" spc="300" dirty="0">
                <a:solidFill>
                  <a:srgbClr val="395D9D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関西空港店</a:t>
            </a:r>
            <a:endParaRPr kumimoji="1" lang="en-US" altLang="ja-JP" sz="4800" b="1" spc="300" dirty="0">
              <a:solidFill>
                <a:srgbClr val="395D9D"/>
              </a:solidFill>
              <a:latin typeface="Yu Gothic" panose="020B0400000000000000" pitchFamily="34" charset="-128"/>
              <a:ea typeface="Yu Gothic" panose="020B0400000000000000" pitchFamily="34" charset="-128"/>
            </a:endParaRPr>
          </a:p>
          <a:p>
            <a:pPr>
              <a:lnSpc>
                <a:spcPct val="150000"/>
              </a:lnSpc>
            </a:pPr>
            <a:r>
              <a:rPr kumimoji="1" lang="ja-JP" altLang="en-US" sz="4800" b="1" spc="300" dirty="0">
                <a:solidFill>
                  <a:srgbClr val="395D9D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オープン予定</a:t>
            </a:r>
            <a:endParaRPr kumimoji="1" lang="en-US" altLang="ja-JP" sz="4800" b="1" spc="300" dirty="0">
              <a:solidFill>
                <a:srgbClr val="395D9D"/>
              </a:solidFill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sp>
        <p:nvSpPr>
          <p:cNvPr id="37" name="正方形/長方形 36">
            <a:extLst>
              <a:ext uri="{FF2B5EF4-FFF2-40B4-BE49-F238E27FC236}">
                <a16:creationId xmlns:a16="http://schemas.microsoft.com/office/drawing/2014/main" id="{B23E139A-3C93-6F45-8731-0CB6D4AE4552}"/>
              </a:ext>
            </a:extLst>
          </p:cNvPr>
          <p:cNvSpPr/>
          <p:nvPr/>
        </p:nvSpPr>
        <p:spPr>
          <a:xfrm>
            <a:off x="1094361" y="1460810"/>
            <a:ext cx="1615385" cy="25889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0EEE7AD7-6FA5-4074-81B4-475509D415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90000" y="855390"/>
            <a:ext cx="4075200" cy="918679"/>
          </a:xfrm>
        </p:spPr>
        <p:txBody>
          <a:bodyPr vert="horz" lIns="91440" tIns="45720" rIns="91440" bIns="45720" rtlCol="0" anchor="b" anchorCtr="0">
            <a:normAutofit/>
          </a:bodyPr>
          <a:lstStyle/>
          <a:p>
            <a:pPr>
              <a:lnSpc>
                <a:spcPct val="100000"/>
              </a:lnSpc>
            </a:pPr>
            <a:r>
              <a:rPr kumimoji="1" lang="ja-JP" altLang="en-US" sz="4000" b="1" spc="300" dirty="0">
                <a:latin typeface="Yu Gothic" panose="020B0400000000000000" pitchFamily="34" charset="-128"/>
                <a:ea typeface="Yu Gothic" panose="020B0400000000000000" pitchFamily="34" charset="-128"/>
              </a:rPr>
              <a:t>新店舗</a:t>
            </a:r>
            <a:endParaRPr kumimoji="1" lang="en-US" altLang="ja-JP" sz="4000" b="1" spc="300" dirty="0">
              <a:solidFill>
                <a:schemeClr val="bg1">
                  <a:lumMod val="50000"/>
                </a:schemeClr>
              </a:solidFill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cxnSp>
        <p:nvCxnSpPr>
          <p:cNvPr id="7" name="直線コネクタ 6">
            <a:extLst>
              <a:ext uri="{FF2B5EF4-FFF2-40B4-BE49-F238E27FC236}">
                <a16:creationId xmlns:a16="http://schemas.microsoft.com/office/drawing/2014/main" id="{51C42084-16A2-1E43-93F0-B83939108959}"/>
              </a:ext>
            </a:extLst>
          </p:cNvPr>
          <p:cNvCxnSpPr/>
          <p:nvPr/>
        </p:nvCxnSpPr>
        <p:spPr>
          <a:xfrm>
            <a:off x="1628546" y="2952609"/>
            <a:ext cx="2776654" cy="0"/>
          </a:xfrm>
          <a:prstGeom prst="line">
            <a:avLst/>
          </a:prstGeom>
          <a:ln w="38100">
            <a:solidFill>
              <a:srgbClr val="3A5D9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線コネクタ 37">
            <a:extLst>
              <a:ext uri="{FF2B5EF4-FFF2-40B4-BE49-F238E27FC236}">
                <a16:creationId xmlns:a16="http://schemas.microsoft.com/office/drawing/2014/main" id="{FD29AF8D-87E3-504D-83E9-43CDD5DE0376}"/>
              </a:ext>
            </a:extLst>
          </p:cNvPr>
          <p:cNvCxnSpPr>
            <a:cxnSpLocks/>
          </p:cNvCxnSpPr>
          <p:nvPr/>
        </p:nvCxnSpPr>
        <p:spPr>
          <a:xfrm>
            <a:off x="1628546" y="4067731"/>
            <a:ext cx="3144644" cy="0"/>
          </a:xfrm>
          <a:prstGeom prst="line">
            <a:avLst/>
          </a:prstGeom>
          <a:ln w="38100">
            <a:solidFill>
              <a:srgbClr val="3A5D9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線コネクタ 38">
            <a:extLst>
              <a:ext uri="{FF2B5EF4-FFF2-40B4-BE49-F238E27FC236}">
                <a16:creationId xmlns:a16="http://schemas.microsoft.com/office/drawing/2014/main" id="{8F79A030-C739-0047-A681-F441CC4823A5}"/>
              </a:ext>
            </a:extLst>
          </p:cNvPr>
          <p:cNvCxnSpPr>
            <a:cxnSpLocks/>
          </p:cNvCxnSpPr>
          <p:nvPr/>
        </p:nvCxnSpPr>
        <p:spPr>
          <a:xfrm>
            <a:off x="1628546" y="5160550"/>
            <a:ext cx="3836020" cy="0"/>
          </a:xfrm>
          <a:prstGeom prst="line">
            <a:avLst/>
          </a:prstGeom>
          <a:ln w="38100">
            <a:solidFill>
              <a:srgbClr val="3A5D9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コンテンツ プレースホルダー 3">
            <a:extLst>
              <a:ext uri="{FF2B5EF4-FFF2-40B4-BE49-F238E27FC236}">
                <a16:creationId xmlns:a16="http://schemas.microsoft.com/office/drawing/2014/main" id="{A21E0E35-F26E-4DFF-B11A-E1D1F25893D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56183" y="987425"/>
            <a:ext cx="4924338" cy="4873625"/>
          </a:xfrm>
        </p:spPr>
        <p:txBody>
          <a:bodyPr/>
          <a:lstStyle/>
          <a:p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9113079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正方形/長方形 36">
            <a:extLst>
              <a:ext uri="{FF2B5EF4-FFF2-40B4-BE49-F238E27FC236}">
                <a16:creationId xmlns:a16="http://schemas.microsoft.com/office/drawing/2014/main" id="{7731E9BC-E8A5-6045-8853-C7D839DBA49B}"/>
              </a:ext>
            </a:extLst>
          </p:cNvPr>
          <p:cNvSpPr/>
          <p:nvPr/>
        </p:nvSpPr>
        <p:spPr>
          <a:xfrm>
            <a:off x="1094361" y="1460810"/>
            <a:ext cx="3399580" cy="25889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0EEE7AD7-6FA5-4074-81B4-475509D415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b" anchorCtr="0">
            <a:normAutofit/>
          </a:bodyPr>
          <a:lstStyle/>
          <a:p>
            <a:pPr>
              <a:lnSpc>
                <a:spcPct val="100000"/>
              </a:lnSpc>
            </a:pPr>
            <a:r>
              <a:rPr kumimoji="1" lang="ja-JP" altLang="en-US" sz="4000" b="1" spc="300" dirty="0">
                <a:latin typeface="Yu Gothic" panose="020B0400000000000000" pitchFamily="34" charset="-128"/>
                <a:ea typeface="Yu Gothic" panose="020B0400000000000000" pitchFamily="34" charset="-128"/>
              </a:rPr>
              <a:t>スケジュール</a:t>
            </a:r>
            <a:endParaRPr kumimoji="1" lang="en-US" altLang="ja-JP" sz="4000" b="1" spc="300" dirty="0"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pic>
        <p:nvPicPr>
          <p:cNvPr id="9" name="グラフィックス 8" descr="ユーザー 単色塗りつぶし">
            <a:extLst>
              <a:ext uri="{FF2B5EF4-FFF2-40B4-BE49-F238E27FC236}">
                <a16:creationId xmlns:a16="http://schemas.microsoft.com/office/drawing/2014/main" id="{E4BD54AE-604D-D64F-8D16-B04B0C4ABA6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676979" y="3444156"/>
            <a:ext cx="1698251" cy="1698251"/>
          </a:xfrm>
          <a:prstGeom prst="rect">
            <a:avLst/>
          </a:prstGeom>
        </p:spPr>
      </p:pic>
      <p:pic>
        <p:nvPicPr>
          <p:cNvPr id="11" name="グラフィックス 10" descr="ユーザー 枠線">
            <a:extLst>
              <a:ext uri="{FF2B5EF4-FFF2-40B4-BE49-F238E27FC236}">
                <a16:creationId xmlns:a16="http://schemas.microsoft.com/office/drawing/2014/main" id="{F6774E29-EDF5-4945-8F07-9502BC585E5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621189" y="3388990"/>
            <a:ext cx="1698251" cy="1698251"/>
          </a:xfrm>
          <a:prstGeom prst="rect">
            <a:avLst/>
          </a:prstGeom>
        </p:spPr>
      </p:pic>
      <p:pic>
        <p:nvPicPr>
          <p:cNvPr id="13" name="グラフィックス 12" descr="月毎カレンダー 単色塗りつぶし">
            <a:extLst>
              <a:ext uri="{FF2B5EF4-FFF2-40B4-BE49-F238E27FC236}">
                <a16:creationId xmlns:a16="http://schemas.microsoft.com/office/drawing/2014/main" id="{A1A9F204-409C-E947-994C-057B43A21A7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198721" y="2185580"/>
            <a:ext cx="1698251" cy="1698251"/>
          </a:xfrm>
          <a:prstGeom prst="rect">
            <a:avLst/>
          </a:prstGeom>
        </p:spPr>
      </p:pic>
      <p:pic>
        <p:nvPicPr>
          <p:cNvPr id="15" name="グラフィックス 14" descr="月毎カレンダー 枠線">
            <a:extLst>
              <a:ext uri="{FF2B5EF4-FFF2-40B4-BE49-F238E27FC236}">
                <a16:creationId xmlns:a16="http://schemas.microsoft.com/office/drawing/2014/main" id="{75BE5397-9DA1-074A-96FC-3ADB3266EE7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094361" y="2101147"/>
            <a:ext cx="1698251" cy="1698251"/>
          </a:xfrm>
          <a:prstGeom prst="rect">
            <a:avLst/>
          </a:prstGeom>
        </p:spPr>
      </p:pic>
      <p:graphicFrame>
        <p:nvGraphicFramePr>
          <p:cNvPr id="10" name="コンテンツ プレースホルダー 9">
            <a:extLst>
              <a:ext uri="{FF2B5EF4-FFF2-40B4-BE49-F238E27FC236}">
                <a16:creationId xmlns:a16="http://schemas.microsoft.com/office/drawing/2014/main" id="{2275A018-4837-9BA0-A97D-6C026DC67676}"/>
              </a:ext>
            </a:extLst>
          </p:cNvPr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1282943643"/>
              </p:ext>
            </p:extLst>
          </p:nvPr>
        </p:nvGraphicFramePr>
        <p:xfrm>
          <a:off x="5295900" y="1089737"/>
          <a:ext cx="6057900" cy="50872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1" r:lo="rId12" r:qs="rId13" r:cs="rId14"/>
          </a:graphicData>
        </a:graphic>
      </p:graphicFrame>
    </p:spTree>
    <p:extLst>
      <p:ext uri="{BB962C8B-B14F-4D97-AF65-F5344CB8AC3E}">
        <p14:creationId xmlns:p14="http://schemas.microsoft.com/office/powerpoint/2010/main" val="30797702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游ゴシック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</TotalTime>
  <Words>98</Words>
  <Application>Microsoft Office PowerPoint</Application>
  <PresentationFormat>ワイド画面</PresentationFormat>
  <Paragraphs>47</Paragraphs>
  <Slides>6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6</vt:i4>
      </vt:variant>
    </vt:vector>
  </HeadingPairs>
  <TitlesOfParts>
    <vt:vector size="11" baseType="lpstr">
      <vt:lpstr>Yu Gothic</vt:lpstr>
      <vt:lpstr>Yu Gothic</vt:lpstr>
      <vt:lpstr>Arial</vt:lpstr>
      <vt:lpstr>Tw Cen MT</vt:lpstr>
      <vt:lpstr>Office テーマ</vt:lpstr>
      <vt:lpstr>新店舗 出店計画案</vt:lpstr>
      <vt:lpstr>現状</vt:lpstr>
      <vt:lpstr>現状分析</vt:lpstr>
      <vt:lpstr>空港テナント店 売上推移</vt:lpstr>
      <vt:lpstr>新店舗</vt:lpstr>
      <vt:lpstr>スケジュール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高橋 優海</dc:creator>
  <cp:lastModifiedBy>香緒里 井上</cp:lastModifiedBy>
  <cp:revision>16</cp:revision>
  <dcterms:created xsi:type="dcterms:W3CDTF">2022-04-06T13:30:41Z</dcterms:created>
  <dcterms:modified xsi:type="dcterms:W3CDTF">2024-12-19T02:26:54Z</dcterms:modified>
</cp:coreProperties>
</file>