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0" r:id="rId1"/>
  </p:sldMasterIdLst>
  <p:notesMasterIdLst>
    <p:notesMasterId r:id="rId7"/>
  </p:notesMasterIdLst>
  <p:handoutMasterIdLst>
    <p:handoutMasterId r:id="rId8"/>
  </p:handoutMasterIdLst>
  <p:sldIdLst>
    <p:sldId id="262" r:id="rId2"/>
    <p:sldId id="263" r:id="rId3"/>
    <p:sldId id="264" r:id="rId4"/>
    <p:sldId id="261" r:id="rId5"/>
    <p:sldId id="260" r:id="rId6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D7D31"/>
    <a:srgbClr val="4472C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B301B821-A1FF-4177-AEE7-76D212191A09}" styleName="中間スタイル 1 - アクセント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9DCAF9ED-07DC-4A11-8D7F-57B35C25682E}" styleName="中間スタイル 1 - アクセント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6353" autoAdjust="0"/>
  </p:normalViewPr>
  <p:slideViewPr>
    <p:cSldViewPr snapToGrid="0">
      <p:cViewPr varScale="1">
        <p:scale>
          <a:sx n="114" d="100"/>
          <a:sy n="114" d="100"/>
        </p:scale>
        <p:origin x="438" y="9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6" d="100"/>
          <a:sy n="86" d="100"/>
        </p:scale>
        <p:origin x="3864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svg"/><Relationship Id="rId1" Type="http://schemas.openxmlformats.org/officeDocument/2006/relationships/image" Target="../media/image3.png"/><Relationship Id="rId6" Type="http://schemas.openxmlformats.org/officeDocument/2006/relationships/image" Target="../media/image8.svg"/><Relationship Id="rId5" Type="http://schemas.openxmlformats.org/officeDocument/2006/relationships/image" Target="../media/image7.png"/><Relationship Id="rId4" Type="http://schemas.openxmlformats.org/officeDocument/2006/relationships/image" Target="../media/image6.sv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svg"/><Relationship Id="rId1" Type="http://schemas.openxmlformats.org/officeDocument/2006/relationships/image" Target="../media/image3.png"/><Relationship Id="rId6" Type="http://schemas.openxmlformats.org/officeDocument/2006/relationships/image" Target="../media/image8.svg"/><Relationship Id="rId5" Type="http://schemas.openxmlformats.org/officeDocument/2006/relationships/image" Target="../media/image7.png"/><Relationship Id="rId4" Type="http://schemas.openxmlformats.org/officeDocument/2006/relationships/image" Target="../media/image6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18/5/colors/Iconchunking_neutralicon_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C394C90-4C00-4EDB-A2D4-926B1F7E4F6A}" type="doc">
      <dgm:prSet loTypeId="urn:microsoft.com/office/officeart/2018/5/layout/IconCircleLabelList" loCatId="icon" qsTypeId="urn:microsoft.com/office/officeart/2005/8/quickstyle/simple1" qsCatId="simple" csTypeId="urn:microsoft.com/office/officeart/2018/5/colors/Iconchunking_neutralicon_accent2_2" csCatId="accent2" phldr="1"/>
      <dgm:spPr/>
      <dgm:t>
        <a:bodyPr/>
        <a:lstStyle/>
        <a:p>
          <a:endParaRPr kumimoji="1" lang="ja-JP" altLang="en-US"/>
        </a:p>
      </dgm:t>
    </dgm:pt>
    <dgm:pt modelId="{E77B8E72-AF97-497D-844A-AC91AC961DB3}">
      <dgm:prSet phldrT="[テキスト]" custT="1"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kumimoji="1" lang="ja-JP" altLang="en-US" sz="2400" spc="300" dirty="0">
              <a:latin typeface="BIZ UDPゴシック" panose="020B0400000000000000" pitchFamily="50" charset="-128"/>
              <a:ea typeface="BIZ UDPゴシック" panose="020B0400000000000000" pitchFamily="50" charset="-128"/>
            </a:rPr>
            <a:t>文具の</a:t>
          </a:r>
          <a:br>
            <a:rPr kumimoji="1" lang="en-US" altLang="ja-JP" sz="2400" spc="300" dirty="0">
              <a:latin typeface="BIZ UDPゴシック" panose="020B0400000000000000" pitchFamily="50" charset="-128"/>
              <a:ea typeface="BIZ UDPゴシック" panose="020B0400000000000000" pitchFamily="50" charset="-128"/>
            </a:rPr>
          </a:br>
          <a:r>
            <a:rPr kumimoji="1" lang="ja-JP" altLang="en-US" sz="2400" spc="300" dirty="0">
              <a:latin typeface="BIZ UDPゴシック" panose="020B0400000000000000" pitchFamily="50" charset="-128"/>
              <a:ea typeface="BIZ UDPゴシック" panose="020B0400000000000000" pitchFamily="50" charset="-128"/>
            </a:rPr>
            <a:t>開発・製造</a:t>
          </a:r>
        </a:p>
      </dgm:t>
    </dgm:pt>
    <dgm:pt modelId="{D323F980-F028-4650-AB73-C94A3465A041}" type="parTrans" cxnId="{0FEB128C-F843-423E-80CA-A218555BB0BA}">
      <dgm:prSet/>
      <dgm:spPr/>
      <dgm:t>
        <a:bodyPr/>
        <a:lstStyle/>
        <a:p>
          <a:endParaRPr kumimoji="1" lang="ja-JP" altLang="en-US" sz="1200">
            <a:latin typeface="BIZ UDPゴシック" panose="020B0400000000000000" pitchFamily="50" charset="-128"/>
            <a:ea typeface="BIZ UDPゴシック" panose="020B0400000000000000" pitchFamily="50" charset="-128"/>
          </a:endParaRPr>
        </a:p>
      </dgm:t>
    </dgm:pt>
    <dgm:pt modelId="{75AAA60E-1CB7-4591-8DE3-E5FF9C563CCD}" type="sibTrans" cxnId="{0FEB128C-F843-423E-80CA-A218555BB0BA}">
      <dgm:prSet/>
      <dgm:spPr/>
      <dgm:t>
        <a:bodyPr/>
        <a:lstStyle/>
        <a:p>
          <a:endParaRPr kumimoji="1" lang="ja-JP" altLang="en-US">
            <a:latin typeface="BIZ UDPゴシック" panose="020B0400000000000000" pitchFamily="50" charset="-128"/>
            <a:ea typeface="BIZ UDPゴシック" panose="020B0400000000000000" pitchFamily="50" charset="-128"/>
          </a:endParaRPr>
        </a:p>
      </dgm:t>
    </dgm:pt>
    <dgm:pt modelId="{1E3AFF46-4C8D-4177-AABD-BB4DC2AD2A3F}">
      <dgm:prSet phldrT="[テキスト]" custT="1"/>
      <dgm:spPr/>
      <dgm:t>
        <a:bodyPr/>
        <a:lstStyle/>
        <a:p>
          <a:pPr>
            <a:defRPr cap="all"/>
          </a:pPr>
          <a:r>
            <a:rPr kumimoji="1" lang="ja-JP" altLang="en-US" sz="2400" spc="300" dirty="0">
              <a:latin typeface="BIZ UDPゴシック" panose="020B0400000000000000" pitchFamily="50" charset="-128"/>
              <a:ea typeface="BIZ UDPゴシック" panose="020B0400000000000000" pitchFamily="50" charset="-128"/>
            </a:rPr>
            <a:t>文具の販売</a:t>
          </a:r>
        </a:p>
      </dgm:t>
    </dgm:pt>
    <dgm:pt modelId="{C247130E-E3F4-4153-B640-33733E4CB468}" type="parTrans" cxnId="{9B8F3D44-6526-4B30-941D-4C9AF806EDC2}">
      <dgm:prSet/>
      <dgm:spPr/>
      <dgm:t>
        <a:bodyPr/>
        <a:lstStyle/>
        <a:p>
          <a:endParaRPr kumimoji="1" lang="ja-JP" altLang="en-US" sz="1200">
            <a:latin typeface="BIZ UDPゴシック" panose="020B0400000000000000" pitchFamily="50" charset="-128"/>
            <a:ea typeface="BIZ UDPゴシック" panose="020B0400000000000000" pitchFamily="50" charset="-128"/>
          </a:endParaRPr>
        </a:p>
      </dgm:t>
    </dgm:pt>
    <dgm:pt modelId="{B341FCD4-05DB-40A3-9FA1-0C6AC21CED11}" type="sibTrans" cxnId="{9B8F3D44-6526-4B30-941D-4C9AF806EDC2}">
      <dgm:prSet/>
      <dgm:spPr/>
      <dgm:t>
        <a:bodyPr/>
        <a:lstStyle/>
        <a:p>
          <a:endParaRPr kumimoji="1" lang="ja-JP" altLang="en-US">
            <a:latin typeface="BIZ UDPゴシック" panose="020B0400000000000000" pitchFamily="50" charset="-128"/>
            <a:ea typeface="BIZ UDPゴシック" panose="020B0400000000000000" pitchFamily="50" charset="-128"/>
          </a:endParaRPr>
        </a:p>
      </dgm:t>
    </dgm:pt>
    <dgm:pt modelId="{2CC28766-0BA3-4A42-80DA-A5158BB81CDA}">
      <dgm:prSet phldrT="[テキスト]" custT="1"/>
      <dgm:spPr/>
      <dgm:t>
        <a:bodyPr/>
        <a:lstStyle/>
        <a:p>
          <a:pPr>
            <a:defRPr cap="all"/>
          </a:pPr>
          <a:r>
            <a:rPr kumimoji="1" lang="ja-JP" altLang="en-US" sz="2400" spc="300">
              <a:latin typeface="BIZ UDPゴシック" panose="020B0400000000000000" pitchFamily="50" charset="-128"/>
              <a:ea typeface="BIZ UDPゴシック" panose="020B0400000000000000" pitchFamily="50" charset="-128"/>
            </a:rPr>
            <a:t>オフィスの</a:t>
          </a:r>
          <a:br>
            <a:rPr kumimoji="1" lang="en-US" altLang="ja-JP" sz="2400" spc="300" dirty="0">
              <a:latin typeface="BIZ UDPゴシック" panose="020B0400000000000000" pitchFamily="50" charset="-128"/>
              <a:ea typeface="BIZ UDPゴシック" panose="020B0400000000000000" pitchFamily="50" charset="-128"/>
            </a:rPr>
          </a:br>
          <a:r>
            <a:rPr kumimoji="1" lang="ja-JP" altLang="en-US" sz="2400" spc="300">
              <a:latin typeface="BIZ UDPゴシック" panose="020B0400000000000000" pitchFamily="50" charset="-128"/>
              <a:ea typeface="BIZ UDPゴシック" panose="020B0400000000000000" pitchFamily="50" charset="-128"/>
            </a:rPr>
            <a:t>デザイン</a:t>
          </a:r>
        </a:p>
      </dgm:t>
    </dgm:pt>
    <dgm:pt modelId="{BB7883A9-3925-4122-8AE4-2C4EE1652842}" type="parTrans" cxnId="{3E5EC98C-F6D6-4673-918B-30439973FADB}">
      <dgm:prSet/>
      <dgm:spPr/>
      <dgm:t>
        <a:bodyPr/>
        <a:lstStyle/>
        <a:p>
          <a:endParaRPr kumimoji="1" lang="ja-JP" altLang="en-US" sz="1200">
            <a:latin typeface="BIZ UDPゴシック" panose="020B0400000000000000" pitchFamily="50" charset="-128"/>
            <a:ea typeface="BIZ UDPゴシック" panose="020B0400000000000000" pitchFamily="50" charset="-128"/>
          </a:endParaRPr>
        </a:p>
      </dgm:t>
    </dgm:pt>
    <dgm:pt modelId="{0AE08CFD-4051-4FA1-BD2E-9364C4223468}" type="sibTrans" cxnId="{3E5EC98C-F6D6-4673-918B-30439973FADB}">
      <dgm:prSet/>
      <dgm:spPr/>
      <dgm:t>
        <a:bodyPr/>
        <a:lstStyle/>
        <a:p>
          <a:endParaRPr kumimoji="1" lang="ja-JP" altLang="en-US">
            <a:latin typeface="BIZ UDPゴシック" panose="020B0400000000000000" pitchFamily="50" charset="-128"/>
            <a:ea typeface="BIZ UDPゴシック" panose="020B0400000000000000" pitchFamily="50" charset="-128"/>
          </a:endParaRPr>
        </a:p>
      </dgm:t>
    </dgm:pt>
    <dgm:pt modelId="{E36B9357-335F-4B74-BA24-EC1E98E2E108}" type="pres">
      <dgm:prSet presAssocID="{8C394C90-4C00-4EDB-A2D4-926B1F7E4F6A}" presName="root" presStyleCnt="0">
        <dgm:presLayoutVars>
          <dgm:dir/>
          <dgm:resizeHandles val="exact"/>
        </dgm:presLayoutVars>
      </dgm:prSet>
      <dgm:spPr/>
    </dgm:pt>
    <dgm:pt modelId="{BBBC8A6E-5A70-4457-8D6E-171D8909C745}" type="pres">
      <dgm:prSet presAssocID="{E77B8E72-AF97-497D-844A-AC91AC961DB3}" presName="compNode" presStyleCnt="0"/>
      <dgm:spPr/>
    </dgm:pt>
    <dgm:pt modelId="{E54AC6D1-7CE5-4536-BFC7-99F4AB982BEA}" type="pres">
      <dgm:prSet presAssocID="{E77B8E72-AF97-497D-844A-AC91AC961DB3}" presName="iconBgRect" presStyleLbl="bgShp" presStyleIdx="0" presStyleCnt="3" custScaleX="121751" custScaleY="120225" custLinFactNeighborX="7020" custLinFactNeighborY="9828"/>
      <dgm:spPr/>
    </dgm:pt>
    <dgm:pt modelId="{B2454C20-D464-4DC5-AA54-32A289DB8AA2}" type="pres">
      <dgm:prSet presAssocID="{E77B8E72-AF97-497D-844A-AC91AC961DB3}" presName="iconRect" presStyleLbl="node1" presStyleIdx="0" presStyleCnt="3" custScaleX="133426" custScaleY="133426" custLinFactNeighborX="12240" custLinFactNeighborY="17136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工場"/>
        </a:ext>
      </dgm:extLst>
    </dgm:pt>
    <dgm:pt modelId="{129E8569-D16B-4CF5-A319-66A2E4ADCA4C}" type="pres">
      <dgm:prSet presAssocID="{E77B8E72-AF97-497D-844A-AC91AC961DB3}" presName="spaceRect" presStyleCnt="0"/>
      <dgm:spPr/>
    </dgm:pt>
    <dgm:pt modelId="{4360A0FB-DF0C-4EBD-9980-61ACF041594E}" type="pres">
      <dgm:prSet presAssocID="{E77B8E72-AF97-497D-844A-AC91AC961DB3}" presName="textRect" presStyleLbl="revTx" presStyleIdx="0" presStyleCnt="3" custLinFactNeighborX="5002">
        <dgm:presLayoutVars>
          <dgm:chMax val="1"/>
          <dgm:chPref val="1"/>
        </dgm:presLayoutVars>
      </dgm:prSet>
      <dgm:spPr/>
    </dgm:pt>
    <dgm:pt modelId="{83957B83-F300-4EDC-ACB2-39E3EFA4D652}" type="pres">
      <dgm:prSet presAssocID="{75AAA60E-1CB7-4591-8DE3-E5FF9C563CCD}" presName="sibTrans" presStyleCnt="0"/>
      <dgm:spPr/>
    </dgm:pt>
    <dgm:pt modelId="{1A3C3745-5739-4228-AD18-024A112DA46D}" type="pres">
      <dgm:prSet presAssocID="{1E3AFF46-4C8D-4177-AABD-BB4DC2AD2A3F}" presName="compNode" presStyleCnt="0"/>
      <dgm:spPr/>
    </dgm:pt>
    <dgm:pt modelId="{29F6F235-9C3D-4CD6-A332-DBEAD8BD01D4}" type="pres">
      <dgm:prSet presAssocID="{1E3AFF46-4C8D-4177-AABD-BB4DC2AD2A3F}" presName="iconBgRect" presStyleLbl="bgShp" presStyleIdx="1" presStyleCnt="3" custScaleX="121751" custScaleY="120225" custLinFactNeighborY="9828"/>
      <dgm:spPr/>
    </dgm:pt>
    <dgm:pt modelId="{422A7EC7-14EC-4525-8B06-4C5677974347}" type="pres">
      <dgm:prSet presAssocID="{1E3AFF46-4C8D-4177-AABD-BB4DC2AD2A3F}" presName="iconRect" presStyleLbl="node1" presStyleIdx="1" presStyleCnt="3" custScaleX="133426" custScaleY="133426" custLinFactNeighborY="17136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キオスク"/>
        </a:ext>
      </dgm:extLst>
    </dgm:pt>
    <dgm:pt modelId="{1D6D588D-A566-4C97-BBCF-962EDD8C0940}" type="pres">
      <dgm:prSet presAssocID="{1E3AFF46-4C8D-4177-AABD-BB4DC2AD2A3F}" presName="spaceRect" presStyleCnt="0"/>
      <dgm:spPr/>
    </dgm:pt>
    <dgm:pt modelId="{6D832375-5A93-4E42-90AE-D853EBC2FB63}" type="pres">
      <dgm:prSet presAssocID="{1E3AFF46-4C8D-4177-AABD-BB4DC2AD2A3F}" presName="textRect" presStyleLbl="revTx" presStyleIdx="1" presStyleCnt="3" custLinFactNeighborY="20787">
        <dgm:presLayoutVars>
          <dgm:chMax val="1"/>
          <dgm:chPref val="1"/>
        </dgm:presLayoutVars>
      </dgm:prSet>
      <dgm:spPr/>
    </dgm:pt>
    <dgm:pt modelId="{80C26247-6E05-44EE-B036-F4013BAD970A}" type="pres">
      <dgm:prSet presAssocID="{B341FCD4-05DB-40A3-9FA1-0C6AC21CED11}" presName="sibTrans" presStyleCnt="0"/>
      <dgm:spPr/>
    </dgm:pt>
    <dgm:pt modelId="{4E47BA9F-E7BA-4DB6-84BD-8A5F041CD2A9}" type="pres">
      <dgm:prSet presAssocID="{2CC28766-0BA3-4A42-80DA-A5158BB81CDA}" presName="compNode" presStyleCnt="0"/>
      <dgm:spPr/>
    </dgm:pt>
    <dgm:pt modelId="{76051A66-A7B9-47EB-B616-0D0D22E2640B}" type="pres">
      <dgm:prSet presAssocID="{2CC28766-0BA3-4A42-80DA-A5158BB81CDA}" presName="iconBgRect" presStyleLbl="bgShp" presStyleIdx="2" presStyleCnt="3" custScaleX="121751" custScaleY="120225" custLinFactNeighborX="-7020" custLinFactNeighborY="9828"/>
      <dgm:spPr/>
    </dgm:pt>
    <dgm:pt modelId="{22152BA4-B8AF-4F65-8A9E-1EF1196282F5}" type="pres">
      <dgm:prSet presAssocID="{2CC28766-0BA3-4A42-80DA-A5158BB81CDA}" presName="iconRect" presStyleLbl="node1" presStyleIdx="2" presStyleCnt="3" custScaleX="133426" custScaleY="133426" custLinFactNeighborX="-12240" custLinFactNeighborY="17136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建物"/>
        </a:ext>
      </dgm:extLst>
    </dgm:pt>
    <dgm:pt modelId="{D3882ECA-1C0B-4BBE-B866-AFC19C2EC052}" type="pres">
      <dgm:prSet presAssocID="{2CC28766-0BA3-4A42-80DA-A5158BB81CDA}" presName="spaceRect" presStyleCnt="0"/>
      <dgm:spPr/>
    </dgm:pt>
    <dgm:pt modelId="{77EA7C86-8633-4BAA-9084-FD10E48810B5}" type="pres">
      <dgm:prSet presAssocID="{2CC28766-0BA3-4A42-80DA-A5158BB81CDA}" presName="textRect" presStyleLbl="revTx" presStyleIdx="2" presStyleCnt="3" custLinFactNeighborX="-2568">
        <dgm:presLayoutVars>
          <dgm:chMax val="1"/>
          <dgm:chPref val="1"/>
        </dgm:presLayoutVars>
      </dgm:prSet>
      <dgm:spPr/>
    </dgm:pt>
  </dgm:ptLst>
  <dgm:cxnLst>
    <dgm:cxn modelId="{9B8F3D44-6526-4B30-941D-4C9AF806EDC2}" srcId="{8C394C90-4C00-4EDB-A2D4-926B1F7E4F6A}" destId="{1E3AFF46-4C8D-4177-AABD-BB4DC2AD2A3F}" srcOrd="1" destOrd="0" parTransId="{C247130E-E3F4-4153-B640-33733E4CB468}" sibTransId="{B341FCD4-05DB-40A3-9FA1-0C6AC21CED11}"/>
    <dgm:cxn modelId="{A51FF144-6A0F-4E5A-808A-A596F935443B}" type="presOf" srcId="{E77B8E72-AF97-497D-844A-AC91AC961DB3}" destId="{4360A0FB-DF0C-4EBD-9980-61ACF041594E}" srcOrd="0" destOrd="0" presId="urn:microsoft.com/office/officeart/2018/5/layout/IconCircleLabelList"/>
    <dgm:cxn modelId="{DF063246-A5EC-4D72-84B7-044A5DC95675}" type="presOf" srcId="{1E3AFF46-4C8D-4177-AABD-BB4DC2AD2A3F}" destId="{6D832375-5A93-4E42-90AE-D853EBC2FB63}" srcOrd="0" destOrd="0" presId="urn:microsoft.com/office/officeart/2018/5/layout/IconCircleLabelList"/>
    <dgm:cxn modelId="{4626DF54-BD42-4776-952A-5ECC1B4FF8F3}" type="presOf" srcId="{2CC28766-0BA3-4A42-80DA-A5158BB81CDA}" destId="{77EA7C86-8633-4BAA-9084-FD10E48810B5}" srcOrd="0" destOrd="0" presId="urn:microsoft.com/office/officeart/2018/5/layout/IconCircleLabelList"/>
    <dgm:cxn modelId="{0FEB128C-F843-423E-80CA-A218555BB0BA}" srcId="{8C394C90-4C00-4EDB-A2D4-926B1F7E4F6A}" destId="{E77B8E72-AF97-497D-844A-AC91AC961DB3}" srcOrd="0" destOrd="0" parTransId="{D323F980-F028-4650-AB73-C94A3465A041}" sibTransId="{75AAA60E-1CB7-4591-8DE3-E5FF9C563CCD}"/>
    <dgm:cxn modelId="{3E5EC98C-F6D6-4673-918B-30439973FADB}" srcId="{8C394C90-4C00-4EDB-A2D4-926B1F7E4F6A}" destId="{2CC28766-0BA3-4A42-80DA-A5158BB81CDA}" srcOrd="2" destOrd="0" parTransId="{BB7883A9-3925-4122-8AE4-2C4EE1652842}" sibTransId="{0AE08CFD-4051-4FA1-BD2E-9364C4223468}"/>
    <dgm:cxn modelId="{6E37EAEB-31DE-4C52-B75B-8E317872E8CC}" type="presOf" srcId="{8C394C90-4C00-4EDB-A2D4-926B1F7E4F6A}" destId="{E36B9357-335F-4B74-BA24-EC1E98E2E108}" srcOrd="0" destOrd="0" presId="urn:microsoft.com/office/officeart/2018/5/layout/IconCircleLabelList"/>
    <dgm:cxn modelId="{A7BBF12D-70D8-41CB-8BC9-481824F0526A}" type="presParOf" srcId="{E36B9357-335F-4B74-BA24-EC1E98E2E108}" destId="{BBBC8A6E-5A70-4457-8D6E-171D8909C745}" srcOrd="0" destOrd="0" presId="urn:microsoft.com/office/officeart/2018/5/layout/IconCircleLabelList"/>
    <dgm:cxn modelId="{7B11C768-7924-4AE0-8163-5BC7C41E2ABD}" type="presParOf" srcId="{BBBC8A6E-5A70-4457-8D6E-171D8909C745}" destId="{E54AC6D1-7CE5-4536-BFC7-99F4AB982BEA}" srcOrd="0" destOrd="0" presId="urn:microsoft.com/office/officeart/2018/5/layout/IconCircleLabelList"/>
    <dgm:cxn modelId="{827595BF-9DB7-4322-B266-9C73B245BE71}" type="presParOf" srcId="{BBBC8A6E-5A70-4457-8D6E-171D8909C745}" destId="{B2454C20-D464-4DC5-AA54-32A289DB8AA2}" srcOrd="1" destOrd="0" presId="urn:microsoft.com/office/officeart/2018/5/layout/IconCircleLabelList"/>
    <dgm:cxn modelId="{93E8F738-0C81-43AC-A8E0-464EBE302F4E}" type="presParOf" srcId="{BBBC8A6E-5A70-4457-8D6E-171D8909C745}" destId="{129E8569-D16B-4CF5-A319-66A2E4ADCA4C}" srcOrd="2" destOrd="0" presId="urn:microsoft.com/office/officeart/2018/5/layout/IconCircleLabelList"/>
    <dgm:cxn modelId="{8CAB1B41-DE87-4794-A6E6-7B51D707F676}" type="presParOf" srcId="{BBBC8A6E-5A70-4457-8D6E-171D8909C745}" destId="{4360A0FB-DF0C-4EBD-9980-61ACF041594E}" srcOrd="3" destOrd="0" presId="urn:microsoft.com/office/officeart/2018/5/layout/IconCircleLabelList"/>
    <dgm:cxn modelId="{E67A78C1-55E2-45AB-A355-911FCB5AB79D}" type="presParOf" srcId="{E36B9357-335F-4B74-BA24-EC1E98E2E108}" destId="{83957B83-F300-4EDC-ACB2-39E3EFA4D652}" srcOrd="1" destOrd="0" presId="urn:microsoft.com/office/officeart/2018/5/layout/IconCircleLabelList"/>
    <dgm:cxn modelId="{4BEFC318-F77E-4FA2-984F-C34D23EECB45}" type="presParOf" srcId="{E36B9357-335F-4B74-BA24-EC1E98E2E108}" destId="{1A3C3745-5739-4228-AD18-024A112DA46D}" srcOrd="2" destOrd="0" presId="urn:microsoft.com/office/officeart/2018/5/layout/IconCircleLabelList"/>
    <dgm:cxn modelId="{8F11B6C0-8DF0-4554-B65F-3E96CAD77078}" type="presParOf" srcId="{1A3C3745-5739-4228-AD18-024A112DA46D}" destId="{29F6F235-9C3D-4CD6-A332-DBEAD8BD01D4}" srcOrd="0" destOrd="0" presId="urn:microsoft.com/office/officeart/2018/5/layout/IconCircleLabelList"/>
    <dgm:cxn modelId="{3DF5EB14-D5A6-4DD7-BFBB-F529BC272087}" type="presParOf" srcId="{1A3C3745-5739-4228-AD18-024A112DA46D}" destId="{422A7EC7-14EC-4525-8B06-4C5677974347}" srcOrd="1" destOrd="0" presId="urn:microsoft.com/office/officeart/2018/5/layout/IconCircleLabelList"/>
    <dgm:cxn modelId="{BF8E95B7-EA59-4A6B-96A0-3EB6B353B485}" type="presParOf" srcId="{1A3C3745-5739-4228-AD18-024A112DA46D}" destId="{1D6D588D-A566-4C97-BBCF-962EDD8C0940}" srcOrd="2" destOrd="0" presId="urn:microsoft.com/office/officeart/2018/5/layout/IconCircleLabelList"/>
    <dgm:cxn modelId="{231B92E9-1777-420D-AB99-8BD46CE39037}" type="presParOf" srcId="{1A3C3745-5739-4228-AD18-024A112DA46D}" destId="{6D832375-5A93-4E42-90AE-D853EBC2FB63}" srcOrd="3" destOrd="0" presId="urn:microsoft.com/office/officeart/2018/5/layout/IconCircleLabelList"/>
    <dgm:cxn modelId="{BAE9C584-8797-4A09-8DC3-25E143A2791A}" type="presParOf" srcId="{E36B9357-335F-4B74-BA24-EC1E98E2E108}" destId="{80C26247-6E05-44EE-B036-F4013BAD970A}" srcOrd="3" destOrd="0" presId="urn:microsoft.com/office/officeart/2018/5/layout/IconCircleLabelList"/>
    <dgm:cxn modelId="{68A7C787-784D-466A-9129-46EB45B21AE3}" type="presParOf" srcId="{E36B9357-335F-4B74-BA24-EC1E98E2E108}" destId="{4E47BA9F-E7BA-4DB6-84BD-8A5F041CD2A9}" srcOrd="4" destOrd="0" presId="urn:microsoft.com/office/officeart/2018/5/layout/IconCircleLabelList"/>
    <dgm:cxn modelId="{0DEE922C-A957-4BBA-9CA9-15E0594E08FC}" type="presParOf" srcId="{4E47BA9F-E7BA-4DB6-84BD-8A5F041CD2A9}" destId="{76051A66-A7B9-47EB-B616-0D0D22E2640B}" srcOrd="0" destOrd="0" presId="urn:microsoft.com/office/officeart/2018/5/layout/IconCircleLabelList"/>
    <dgm:cxn modelId="{37159ED8-3A7F-4879-B60D-E8DD4B1DE6C2}" type="presParOf" srcId="{4E47BA9F-E7BA-4DB6-84BD-8A5F041CD2A9}" destId="{22152BA4-B8AF-4F65-8A9E-1EF1196282F5}" srcOrd="1" destOrd="0" presId="urn:microsoft.com/office/officeart/2018/5/layout/IconCircleLabelList"/>
    <dgm:cxn modelId="{E8C3EF8D-93DC-44BA-8251-02640C7D6238}" type="presParOf" srcId="{4E47BA9F-E7BA-4DB6-84BD-8A5F041CD2A9}" destId="{D3882ECA-1C0B-4BBE-B866-AFC19C2EC052}" srcOrd="2" destOrd="0" presId="urn:microsoft.com/office/officeart/2018/5/layout/IconCircleLabelList"/>
    <dgm:cxn modelId="{701A232D-6328-4EE2-85DC-4BE219B1AAE5}" type="presParOf" srcId="{4E47BA9F-E7BA-4DB6-84BD-8A5F041CD2A9}" destId="{77EA7C86-8633-4BAA-9084-FD10E48810B5}" srcOrd="3" destOrd="0" presId="urn:microsoft.com/office/officeart/2018/5/layout/IconCircleLabel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54AC6D1-7CE5-4536-BFC7-99F4AB982BEA}">
      <dsp:nvSpPr>
        <dsp:cNvPr id="0" name=""/>
        <dsp:cNvSpPr/>
      </dsp:nvSpPr>
      <dsp:spPr>
        <a:xfrm>
          <a:off x="606289" y="623220"/>
          <a:ext cx="2297669" cy="2268871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2454C20-D464-4DC5-AA54-32A289DB8AA2}">
      <dsp:nvSpPr>
        <dsp:cNvPr id="0" name=""/>
        <dsp:cNvSpPr/>
      </dsp:nvSpPr>
      <dsp:spPr>
        <a:xfrm>
          <a:off x="1032803" y="1035357"/>
          <a:ext cx="1444753" cy="1444753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360A0FB-DF0C-4EBD-9980-61ACF041594E}">
      <dsp:nvSpPr>
        <dsp:cNvPr id="0" name=""/>
        <dsp:cNvSpPr/>
      </dsp:nvSpPr>
      <dsp:spPr>
        <a:xfrm>
          <a:off x="230518" y="3103589"/>
          <a:ext cx="3093750" cy="81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0668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kumimoji="1" lang="ja-JP" altLang="en-US" sz="2400" kern="1200" spc="300" dirty="0">
              <a:latin typeface="BIZ UDPゴシック" panose="020B0400000000000000" pitchFamily="50" charset="-128"/>
              <a:ea typeface="BIZ UDPゴシック" panose="020B0400000000000000" pitchFamily="50" charset="-128"/>
            </a:rPr>
            <a:t>文具の</a:t>
          </a:r>
          <a:br>
            <a:rPr kumimoji="1" lang="en-US" altLang="ja-JP" sz="2400" kern="1200" spc="300" dirty="0">
              <a:latin typeface="BIZ UDPゴシック" panose="020B0400000000000000" pitchFamily="50" charset="-128"/>
              <a:ea typeface="BIZ UDPゴシック" panose="020B0400000000000000" pitchFamily="50" charset="-128"/>
            </a:rPr>
          </a:br>
          <a:r>
            <a:rPr kumimoji="1" lang="ja-JP" altLang="en-US" sz="2400" kern="1200" spc="300" dirty="0">
              <a:latin typeface="BIZ UDPゴシック" panose="020B0400000000000000" pitchFamily="50" charset="-128"/>
              <a:ea typeface="BIZ UDPゴシック" panose="020B0400000000000000" pitchFamily="50" charset="-128"/>
            </a:rPr>
            <a:t>開発・製造</a:t>
          </a:r>
        </a:p>
      </dsp:txBody>
      <dsp:txXfrm>
        <a:off x="230518" y="3103589"/>
        <a:ext cx="3093750" cy="810000"/>
      </dsp:txXfrm>
    </dsp:sp>
    <dsp:sp modelId="{29F6F235-9C3D-4CD6-A332-DBEAD8BD01D4}">
      <dsp:nvSpPr>
        <dsp:cNvPr id="0" name=""/>
        <dsp:cNvSpPr/>
      </dsp:nvSpPr>
      <dsp:spPr>
        <a:xfrm>
          <a:off x="4108965" y="623220"/>
          <a:ext cx="2297669" cy="2268871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22A7EC7-14EC-4525-8B06-4C5677974347}">
      <dsp:nvSpPr>
        <dsp:cNvPr id="0" name=""/>
        <dsp:cNvSpPr/>
      </dsp:nvSpPr>
      <dsp:spPr>
        <a:xfrm>
          <a:off x="4535423" y="1035357"/>
          <a:ext cx="1444753" cy="1444753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D832375-5A93-4E42-90AE-D853EBC2FB63}">
      <dsp:nvSpPr>
        <dsp:cNvPr id="0" name=""/>
        <dsp:cNvSpPr/>
      </dsp:nvSpPr>
      <dsp:spPr>
        <a:xfrm>
          <a:off x="3710925" y="3271964"/>
          <a:ext cx="3093750" cy="81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kumimoji="1" lang="ja-JP" altLang="en-US" sz="2400" kern="1200" spc="300" dirty="0">
              <a:latin typeface="BIZ UDPゴシック" panose="020B0400000000000000" pitchFamily="50" charset="-128"/>
              <a:ea typeface="BIZ UDPゴシック" panose="020B0400000000000000" pitchFamily="50" charset="-128"/>
            </a:rPr>
            <a:t>文具の販売</a:t>
          </a:r>
        </a:p>
      </dsp:txBody>
      <dsp:txXfrm>
        <a:off x="3710925" y="3271964"/>
        <a:ext cx="3093750" cy="810000"/>
      </dsp:txXfrm>
    </dsp:sp>
    <dsp:sp modelId="{76051A66-A7B9-47EB-B616-0D0D22E2640B}">
      <dsp:nvSpPr>
        <dsp:cNvPr id="0" name=""/>
        <dsp:cNvSpPr/>
      </dsp:nvSpPr>
      <dsp:spPr>
        <a:xfrm>
          <a:off x="7611640" y="623220"/>
          <a:ext cx="2297669" cy="2268871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2152BA4-B8AF-4F65-8A9E-1EF1196282F5}">
      <dsp:nvSpPr>
        <dsp:cNvPr id="0" name=""/>
        <dsp:cNvSpPr/>
      </dsp:nvSpPr>
      <dsp:spPr>
        <a:xfrm>
          <a:off x="8038043" y="1035357"/>
          <a:ext cx="1444753" cy="1444753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7EA7C86-8633-4BAA-9084-FD10E48810B5}">
      <dsp:nvSpPr>
        <dsp:cNvPr id="0" name=""/>
        <dsp:cNvSpPr/>
      </dsp:nvSpPr>
      <dsp:spPr>
        <a:xfrm>
          <a:off x="7266633" y="3103589"/>
          <a:ext cx="3093750" cy="81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kumimoji="1" lang="ja-JP" altLang="en-US" sz="2400" kern="1200" spc="300">
              <a:latin typeface="BIZ UDPゴシック" panose="020B0400000000000000" pitchFamily="50" charset="-128"/>
              <a:ea typeface="BIZ UDPゴシック" panose="020B0400000000000000" pitchFamily="50" charset="-128"/>
            </a:rPr>
            <a:t>オフィスの</a:t>
          </a:r>
          <a:br>
            <a:rPr kumimoji="1" lang="en-US" altLang="ja-JP" sz="2400" kern="1200" spc="300" dirty="0">
              <a:latin typeface="BIZ UDPゴシック" panose="020B0400000000000000" pitchFamily="50" charset="-128"/>
              <a:ea typeface="BIZ UDPゴシック" panose="020B0400000000000000" pitchFamily="50" charset="-128"/>
            </a:rPr>
          </a:br>
          <a:r>
            <a:rPr kumimoji="1" lang="ja-JP" altLang="en-US" sz="2400" kern="1200" spc="300">
              <a:latin typeface="BIZ UDPゴシック" panose="020B0400000000000000" pitchFamily="50" charset="-128"/>
              <a:ea typeface="BIZ UDPゴシック" panose="020B0400000000000000" pitchFamily="50" charset="-128"/>
            </a:rPr>
            <a:t>デザイン</a:t>
          </a:r>
        </a:p>
      </dsp:txBody>
      <dsp:txXfrm>
        <a:off x="7266633" y="3103589"/>
        <a:ext cx="3093750" cy="81000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8/5/layout/IconCircleLabelList">
  <dgm:title val="Icon Circle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4"/>
          <dgm:constr type="h" for="des" forName="compNode" op="equ"/>
          <dgm:constr type="h" for="des" forName="textRect" op="equ"/>
        </dgm:constrLst>
      </dgm:if>
      <dgm:if name="Name5" axis="ch" ptType="node" func="cnt" op="lte" val="3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0"/>
          <dgm:constr type="h" for="des" forName="compNode" op="equ"/>
          <dgm:constr type="h" for="des" forName="textRect" op="equ"/>
        </dgm:constrLst>
      </dgm:if>
      <dgm:if name="Name6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2"/>
          <dgm:constr type="h" for="des" forName="compNode" op="equ"/>
          <dgm:constr type="h" for="des" forName="textRect" op="equ"/>
        </dgm:constrLst>
      </dgm:if>
      <dgm:else name="Name7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BgRect" refType="w" fact="0.61"/>
          <dgm:constr type="h" for="ch" forName="iconBgRect" refType="w" refFor="ch" refForName="iconBgRect"/>
          <dgm:constr type="t" for="ch" forName="iconBgRect"/>
          <dgm:constr type="ctrX" for="ch" forName="iconBgRect" refType="w" fact="0.5"/>
          <dgm:constr type="w" for="ch" forName="iconRect" refType="w" fact="0.35"/>
          <dgm:constr type="h" for="ch" forName="iconRect" refType="w" refFor="ch" refForName="iconRect"/>
          <dgm:constr type="ctrX" for="ch" forName="iconRect" refType="ctrX" refFor="ch" refForName="iconBgRect"/>
          <dgm:constr type="ctrY" for="ch" forName="iconRect" refType="ctrY" refFor="ch" refForName="iconBgRect"/>
          <dgm:constr type="h" for="ch" forName="spaceRect" refType="w" fact="0.19"/>
          <dgm:constr type="w" for="ch" forName="spaceRect" refType="w"/>
          <dgm:constr type="l" for="ch" forName="spaceRect"/>
          <dgm:constr type="t" for="ch" forName="spaceRect" refType="b" refFor="ch" refForName="iconBg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BgRect" styleLbl="bgShp">
          <dgm:alg type="sp"/>
          <dgm:shape xmlns:r="http://schemas.openxmlformats.org/officeDocument/2006/relationships" type="ellipse" r:blip="">
            <dgm:adjLst/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9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  <a:defRPr cap="all"/>
        </a:lvl1pPr>
      </dgm1612:lstStyle>
    </a:ext>
  </dgm:extLst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>
            <a:extLst>
              <a:ext uri="{FF2B5EF4-FFF2-40B4-BE49-F238E27FC236}">
                <a16:creationId xmlns:a16="http://schemas.microsoft.com/office/drawing/2014/main" id="{4EB20AA3-7BB4-483C-94A8-5183F2F1625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3C81848F-DBD8-41DB-83AA-8BD45DF82F86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83B431C-3620-41E7-B280-C836A31A92C4}" type="datetimeFigureOut">
              <a:rPr kumimoji="1" lang="ja-JP" altLang="en-US" smtClean="0"/>
              <a:t>2022/4/12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C3A67F75-B86B-485F-A286-C0CAFE03967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8640ABEC-56D6-4C6A-8BF9-60B707189A28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724ECF3-B70B-4047-A343-FC8A16EEFF9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6124049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3AEFFCA-0BD3-4992-9826-33C56589B011}" type="datetimeFigureOut">
              <a:rPr kumimoji="1" lang="ja-JP" altLang="en-US" smtClean="0"/>
              <a:t>2022/4/12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1210A51-59B2-4094-920F-1AE9E0560D9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234628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210A51-59B2-4094-920F-1AE9E0560D96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9383820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ja-JP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210A51-59B2-4094-920F-1AE9E0560D96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5437639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210A51-59B2-4094-920F-1AE9E0560D96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5347013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210A51-59B2-4094-920F-1AE9E0560D96}" type="slidenum">
              <a:rPr kumimoji="1" lang="ja-JP" altLang="en-US" smtClean="0"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5913323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210A51-59B2-4094-920F-1AE9E0560D96}" type="slidenum">
              <a:rPr kumimoji="1" lang="ja-JP" altLang="en-US" smtClean="0"/>
              <a:t>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880726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タイトル 1">
            <a:extLst>
              <a:ext uri="{FF2B5EF4-FFF2-40B4-BE49-F238E27FC236}">
                <a16:creationId xmlns:a16="http://schemas.microsoft.com/office/drawing/2014/main" id="{2C6E2D81-9216-4977-A207-F25C6F1B9A10}"/>
              </a:ext>
            </a:extLst>
          </p:cNvPr>
          <p:cNvSpPr txBox="1">
            <a:spLocks/>
          </p:cNvSpPr>
          <p:nvPr userDrawn="1"/>
        </p:nvSpPr>
        <p:spPr>
          <a:xfrm>
            <a:off x="0" y="-2777"/>
            <a:ext cx="12192000" cy="4631377"/>
          </a:xfrm>
          <a:custGeom>
            <a:avLst/>
            <a:gdLst>
              <a:gd name="connsiteX0" fmla="*/ 0 w 12192000"/>
              <a:gd name="connsiteY0" fmla="*/ 0 h 4631377"/>
              <a:gd name="connsiteX1" fmla="*/ 214811 w 12192000"/>
              <a:gd name="connsiteY1" fmla="*/ 0 h 4631377"/>
              <a:gd name="connsiteX2" fmla="*/ 673463 w 12192000"/>
              <a:gd name="connsiteY2" fmla="*/ 0 h 4631377"/>
              <a:gd name="connsiteX3" fmla="*/ 888274 w 12192000"/>
              <a:gd name="connsiteY3" fmla="*/ 0 h 4631377"/>
              <a:gd name="connsiteX4" fmla="*/ 1225006 w 12192000"/>
              <a:gd name="connsiteY4" fmla="*/ 0 h 4631377"/>
              <a:gd name="connsiteX5" fmla="*/ 1927497 w 12192000"/>
              <a:gd name="connsiteY5" fmla="*/ 0 h 4631377"/>
              <a:gd name="connsiteX6" fmla="*/ 2264229 w 12192000"/>
              <a:gd name="connsiteY6" fmla="*/ 0 h 4631377"/>
              <a:gd name="connsiteX7" fmla="*/ 3088640 w 12192000"/>
              <a:gd name="connsiteY7" fmla="*/ 0 h 4631377"/>
              <a:gd name="connsiteX8" fmla="*/ 3913051 w 12192000"/>
              <a:gd name="connsiteY8" fmla="*/ 0 h 4631377"/>
              <a:gd name="connsiteX9" fmla="*/ 4737463 w 12192000"/>
              <a:gd name="connsiteY9" fmla="*/ 0 h 4631377"/>
              <a:gd name="connsiteX10" fmla="*/ 5561874 w 12192000"/>
              <a:gd name="connsiteY10" fmla="*/ 0 h 4631377"/>
              <a:gd name="connsiteX11" fmla="*/ 5776686 w 12192000"/>
              <a:gd name="connsiteY11" fmla="*/ 0 h 4631377"/>
              <a:gd name="connsiteX12" fmla="*/ 6235337 w 12192000"/>
              <a:gd name="connsiteY12" fmla="*/ 0 h 4631377"/>
              <a:gd name="connsiteX13" fmla="*/ 6572069 w 12192000"/>
              <a:gd name="connsiteY13" fmla="*/ 0 h 4631377"/>
              <a:gd name="connsiteX14" fmla="*/ 7030720 w 12192000"/>
              <a:gd name="connsiteY14" fmla="*/ 0 h 4631377"/>
              <a:gd name="connsiteX15" fmla="*/ 7733211 w 12192000"/>
              <a:gd name="connsiteY15" fmla="*/ 0 h 4631377"/>
              <a:gd name="connsiteX16" fmla="*/ 8435703 w 12192000"/>
              <a:gd name="connsiteY16" fmla="*/ 0 h 4631377"/>
              <a:gd name="connsiteX17" fmla="*/ 8772434 w 12192000"/>
              <a:gd name="connsiteY17" fmla="*/ 0 h 4631377"/>
              <a:gd name="connsiteX18" fmla="*/ 9474926 w 12192000"/>
              <a:gd name="connsiteY18" fmla="*/ 0 h 4631377"/>
              <a:gd name="connsiteX19" fmla="*/ 10299337 w 12192000"/>
              <a:gd name="connsiteY19" fmla="*/ 0 h 4631377"/>
              <a:gd name="connsiteX20" fmla="*/ 11123749 w 12192000"/>
              <a:gd name="connsiteY20" fmla="*/ 0 h 4631377"/>
              <a:gd name="connsiteX21" fmla="*/ 12192000 w 12192000"/>
              <a:gd name="connsiteY21" fmla="*/ 0 h 4631377"/>
              <a:gd name="connsiteX22" fmla="*/ 12192000 w 12192000"/>
              <a:gd name="connsiteY22" fmla="*/ 532608 h 4631377"/>
              <a:gd name="connsiteX23" fmla="*/ 12192000 w 12192000"/>
              <a:gd name="connsiteY23" fmla="*/ 1157844 h 4631377"/>
              <a:gd name="connsiteX24" fmla="*/ 12192000 w 12192000"/>
              <a:gd name="connsiteY24" fmla="*/ 1597825 h 4631377"/>
              <a:gd name="connsiteX25" fmla="*/ 12192000 w 12192000"/>
              <a:gd name="connsiteY25" fmla="*/ 2037806 h 4631377"/>
              <a:gd name="connsiteX26" fmla="*/ 12192000 w 12192000"/>
              <a:gd name="connsiteY26" fmla="*/ 2524100 h 4631377"/>
              <a:gd name="connsiteX27" fmla="*/ 12192000 w 12192000"/>
              <a:gd name="connsiteY27" fmla="*/ 3056709 h 4631377"/>
              <a:gd name="connsiteX28" fmla="*/ 12192000 w 12192000"/>
              <a:gd name="connsiteY28" fmla="*/ 3543003 h 4631377"/>
              <a:gd name="connsiteX29" fmla="*/ 12192000 w 12192000"/>
              <a:gd name="connsiteY29" fmla="*/ 3982984 h 4631377"/>
              <a:gd name="connsiteX30" fmla="*/ 12192000 w 12192000"/>
              <a:gd name="connsiteY30" fmla="*/ 4631377 h 4631377"/>
              <a:gd name="connsiteX31" fmla="*/ 11489509 w 12192000"/>
              <a:gd name="connsiteY31" fmla="*/ 4631377 h 4631377"/>
              <a:gd name="connsiteX32" fmla="*/ 10665097 w 12192000"/>
              <a:gd name="connsiteY32" fmla="*/ 4631377 h 4631377"/>
              <a:gd name="connsiteX33" fmla="*/ 10084526 w 12192000"/>
              <a:gd name="connsiteY33" fmla="*/ 4631377 h 4631377"/>
              <a:gd name="connsiteX34" fmla="*/ 9747794 w 12192000"/>
              <a:gd name="connsiteY34" fmla="*/ 4631377 h 4631377"/>
              <a:gd name="connsiteX35" fmla="*/ 9045303 w 12192000"/>
              <a:gd name="connsiteY35" fmla="*/ 4631377 h 4631377"/>
              <a:gd name="connsiteX36" fmla="*/ 8464731 w 12192000"/>
              <a:gd name="connsiteY36" fmla="*/ 4631377 h 4631377"/>
              <a:gd name="connsiteX37" fmla="*/ 8249920 w 12192000"/>
              <a:gd name="connsiteY37" fmla="*/ 4631377 h 4631377"/>
              <a:gd name="connsiteX38" fmla="*/ 7913189 w 12192000"/>
              <a:gd name="connsiteY38" fmla="*/ 4631377 h 4631377"/>
              <a:gd name="connsiteX39" fmla="*/ 7210697 w 12192000"/>
              <a:gd name="connsiteY39" fmla="*/ 4631377 h 4631377"/>
              <a:gd name="connsiteX40" fmla="*/ 6995886 w 12192000"/>
              <a:gd name="connsiteY40" fmla="*/ 4631377 h 4631377"/>
              <a:gd name="connsiteX41" fmla="*/ 6171474 w 12192000"/>
              <a:gd name="connsiteY41" fmla="*/ 4631377 h 4631377"/>
              <a:gd name="connsiteX42" fmla="*/ 5956663 w 12192000"/>
              <a:gd name="connsiteY42" fmla="*/ 4631377 h 4631377"/>
              <a:gd name="connsiteX43" fmla="*/ 5254171 w 12192000"/>
              <a:gd name="connsiteY43" fmla="*/ 4631377 h 4631377"/>
              <a:gd name="connsiteX44" fmla="*/ 5039360 w 12192000"/>
              <a:gd name="connsiteY44" fmla="*/ 4631377 h 4631377"/>
              <a:gd name="connsiteX45" fmla="*/ 4214949 w 12192000"/>
              <a:gd name="connsiteY45" fmla="*/ 4631377 h 4631377"/>
              <a:gd name="connsiteX46" fmla="*/ 3512457 w 12192000"/>
              <a:gd name="connsiteY46" fmla="*/ 4631377 h 4631377"/>
              <a:gd name="connsiteX47" fmla="*/ 3297646 w 12192000"/>
              <a:gd name="connsiteY47" fmla="*/ 4631377 h 4631377"/>
              <a:gd name="connsiteX48" fmla="*/ 3082834 w 12192000"/>
              <a:gd name="connsiteY48" fmla="*/ 4631377 h 4631377"/>
              <a:gd name="connsiteX49" fmla="*/ 2746103 w 12192000"/>
              <a:gd name="connsiteY49" fmla="*/ 4631377 h 4631377"/>
              <a:gd name="connsiteX50" fmla="*/ 2043611 w 12192000"/>
              <a:gd name="connsiteY50" fmla="*/ 4631377 h 4631377"/>
              <a:gd name="connsiteX51" fmla="*/ 1828800 w 12192000"/>
              <a:gd name="connsiteY51" fmla="*/ 4631377 h 4631377"/>
              <a:gd name="connsiteX52" fmla="*/ 1613989 w 12192000"/>
              <a:gd name="connsiteY52" fmla="*/ 4631377 h 4631377"/>
              <a:gd name="connsiteX53" fmla="*/ 789577 w 12192000"/>
              <a:gd name="connsiteY53" fmla="*/ 4631377 h 4631377"/>
              <a:gd name="connsiteX54" fmla="*/ 0 w 12192000"/>
              <a:gd name="connsiteY54" fmla="*/ 4631377 h 4631377"/>
              <a:gd name="connsiteX55" fmla="*/ 0 w 12192000"/>
              <a:gd name="connsiteY55" fmla="*/ 4098769 h 4631377"/>
              <a:gd name="connsiteX56" fmla="*/ 0 w 12192000"/>
              <a:gd name="connsiteY56" fmla="*/ 3612474 h 4631377"/>
              <a:gd name="connsiteX57" fmla="*/ 0 w 12192000"/>
              <a:gd name="connsiteY57" fmla="*/ 3126179 h 4631377"/>
              <a:gd name="connsiteX58" fmla="*/ 0 w 12192000"/>
              <a:gd name="connsiteY58" fmla="*/ 2454630 h 4631377"/>
              <a:gd name="connsiteX59" fmla="*/ 0 w 12192000"/>
              <a:gd name="connsiteY59" fmla="*/ 1783080 h 4631377"/>
              <a:gd name="connsiteX60" fmla="*/ 0 w 12192000"/>
              <a:gd name="connsiteY60" fmla="*/ 1296786 h 4631377"/>
              <a:gd name="connsiteX61" fmla="*/ 0 w 12192000"/>
              <a:gd name="connsiteY61" fmla="*/ 717863 h 4631377"/>
              <a:gd name="connsiteX62" fmla="*/ 0 w 12192000"/>
              <a:gd name="connsiteY62" fmla="*/ 0 h 46313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</a:cxnLst>
            <a:rect l="l" t="t" r="r" b="b"/>
            <a:pathLst>
              <a:path w="12192000" h="4631377" fill="none" extrusionOk="0">
                <a:moveTo>
                  <a:pt x="0" y="0"/>
                </a:moveTo>
                <a:cubicBezTo>
                  <a:pt x="98875" y="-19501"/>
                  <a:pt x="149711" y="5297"/>
                  <a:pt x="214811" y="0"/>
                </a:cubicBezTo>
                <a:cubicBezTo>
                  <a:pt x="279911" y="-5297"/>
                  <a:pt x="569624" y="3927"/>
                  <a:pt x="673463" y="0"/>
                </a:cubicBezTo>
                <a:cubicBezTo>
                  <a:pt x="777302" y="-3927"/>
                  <a:pt x="782647" y="22291"/>
                  <a:pt x="888274" y="0"/>
                </a:cubicBezTo>
                <a:cubicBezTo>
                  <a:pt x="993901" y="-22291"/>
                  <a:pt x="1146066" y="8845"/>
                  <a:pt x="1225006" y="0"/>
                </a:cubicBezTo>
                <a:cubicBezTo>
                  <a:pt x="1303946" y="-8845"/>
                  <a:pt x="1754997" y="51616"/>
                  <a:pt x="1927497" y="0"/>
                </a:cubicBezTo>
                <a:cubicBezTo>
                  <a:pt x="2099997" y="-51616"/>
                  <a:pt x="2143028" y="26258"/>
                  <a:pt x="2264229" y="0"/>
                </a:cubicBezTo>
                <a:cubicBezTo>
                  <a:pt x="2385430" y="-26258"/>
                  <a:pt x="2718721" y="4937"/>
                  <a:pt x="3088640" y="0"/>
                </a:cubicBezTo>
                <a:cubicBezTo>
                  <a:pt x="3458559" y="-4937"/>
                  <a:pt x="3656183" y="12130"/>
                  <a:pt x="3913051" y="0"/>
                </a:cubicBezTo>
                <a:cubicBezTo>
                  <a:pt x="4169919" y="-12130"/>
                  <a:pt x="4524567" y="89851"/>
                  <a:pt x="4737463" y="0"/>
                </a:cubicBezTo>
                <a:cubicBezTo>
                  <a:pt x="4950359" y="-89851"/>
                  <a:pt x="5365051" y="47212"/>
                  <a:pt x="5561874" y="0"/>
                </a:cubicBezTo>
                <a:cubicBezTo>
                  <a:pt x="5758697" y="-47212"/>
                  <a:pt x="5673822" y="16271"/>
                  <a:pt x="5776686" y="0"/>
                </a:cubicBezTo>
                <a:cubicBezTo>
                  <a:pt x="5879550" y="-16271"/>
                  <a:pt x="6049661" y="1870"/>
                  <a:pt x="6235337" y="0"/>
                </a:cubicBezTo>
                <a:cubicBezTo>
                  <a:pt x="6421013" y="-1870"/>
                  <a:pt x="6459079" y="40337"/>
                  <a:pt x="6572069" y="0"/>
                </a:cubicBezTo>
                <a:cubicBezTo>
                  <a:pt x="6685059" y="-40337"/>
                  <a:pt x="6844952" y="24261"/>
                  <a:pt x="7030720" y="0"/>
                </a:cubicBezTo>
                <a:cubicBezTo>
                  <a:pt x="7216488" y="-24261"/>
                  <a:pt x="7491611" y="29168"/>
                  <a:pt x="7733211" y="0"/>
                </a:cubicBezTo>
                <a:cubicBezTo>
                  <a:pt x="7974811" y="-29168"/>
                  <a:pt x="8119965" y="3507"/>
                  <a:pt x="8435703" y="0"/>
                </a:cubicBezTo>
                <a:cubicBezTo>
                  <a:pt x="8751441" y="-3507"/>
                  <a:pt x="8665627" y="22513"/>
                  <a:pt x="8772434" y="0"/>
                </a:cubicBezTo>
                <a:cubicBezTo>
                  <a:pt x="8879241" y="-22513"/>
                  <a:pt x="9198094" y="72837"/>
                  <a:pt x="9474926" y="0"/>
                </a:cubicBezTo>
                <a:cubicBezTo>
                  <a:pt x="9751758" y="-72837"/>
                  <a:pt x="10131372" y="43076"/>
                  <a:pt x="10299337" y="0"/>
                </a:cubicBezTo>
                <a:cubicBezTo>
                  <a:pt x="10467302" y="-43076"/>
                  <a:pt x="10915968" y="85487"/>
                  <a:pt x="11123749" y="0"/>
                </a:cubicBezTo>
                <a:cubicBezTo>
                  <a:pt x="11331530" y="-85487"/>
                  <a:pt x="11754436" y="41233"/>
                  <a:pt x="12192000" y="0"/>
                </a:cubicBezTo>
                <a:cubicBezTo>
                  <a:pt x="12247798" y="187824"/>
                  <a:pt x="12142536" y="306288"/>
                  <a:pt x="12192000" y="532608"/>
                </a:cubicBezTo>
                <a:cubicBezTo>
                  <a:pt x="12241464" y="758928"/>
                  <a:pt x="12152372" y="896552"/>
                  <a:pt x="12192000" y="1157844"/>
                </a:cubicBezTo>
                <a:cubicBezTo>
                  <a:pt x="12231628" y="1419136"/>
                  <a:pt x="12183393" y="1481993"/>
                  <a:pt x="12192000" y="1597825"/>
                </a:cubicBezTo>
                <a:cubicBezTo>
                  <a:pt x="12200607" y="1713657"/>
                  <a:pt x="12141577" y="1823879"/>
                  <a:pt x="12192000" y="2037806"/>
                </a:cubicBezTo>
                <a:cubicBezTo>
                  <a:pt x="12242423" y="2251733"/>
                  <a:pt x="12167132" y="2324367"/>
                  <a:pt x="12192000" y="2524100"/>
                </a:cubicBezTo>
                <a:cubicBezTo>
                  <a:pt x="12216868" y="2723833"/>
                  <a:pt x="12132571" y="2811192"/>
                  <a:pt x="12192000" y="3056709"/>
                </a:cubicBezTo>
                <a:cubicBezTo>
                  <a:pt x="12251429" y="3302226"/>
                  <a:pt x="12179734" y="3390236"/>
                  <a:pt x="12192000" y="3543003"/>
                </a:cubicBezTo>
                <a:cubicBezTo>
                  <a:pt x="12204266" y="3695770"/>
                  <a:pt x="12167438" y="3859044"/>
                  <a:pt x="12192000" y="3982984"/>
                </a:cubicBezTo>
                <a:cubicBezTo>
                  <a:pt x="12216562" y="4106924"/>
                  <a:pt x="12182852" y="4411541"/>
                  <a:pt x="12192000" y="4631377"/>
                </a:cubicBezTo>
                <a:cubicBezTo>
                  <a:pt x="11964825" y="4689887"/>
                  <a:pt x="11705380" y="4586255"/>
                  <a:pt x="11489509" y="4631377"/>
                </a:cubicBezTo>
                <a:cubicBezTo>
                  <a:pt x="11273638" y="4676499"/>
                  <a:pt x="11059695" y="4564267"/>
                  <a:pt x="10665097" y="4631377"/>
                </a:cubicBezTo>
                <a:cubicBezTo>
                  <a:pt x="10270499" y="4698487"/>
                  <a:pt x="10211972" y="4621185"/>
                  <a:pt x="10084526" y="4631377"/>
                </a:cubicBezTo>
                <a:cubicBezTo>
                  <a:pt x="9957080" y="4641569"/>
                  <a:pt x="9832525" y="4602335"/>
                  <a:pt x="9747794" y="4631377"/>
                </a:cubicBezTo>
                <a:cubicBezTo>
                  <a:pt x="9663063" y="4660419"/>
                  <a:pt x="9378250" y="4563327"/>
                  <a:pt x="9045303" y="4631377"/>
                </a:cubicBezTo>
                <a:cubicBezTo>
                  <a:pt x="8712356" y="4699427"/>
                  <a:pt x="8665707" y="4566994"/>
                  <a:pt x="8464731" y="4631377"/>
                </a:cubicBezTo>
                <a:cubicBezTo>
                  <a:pt x="8263755" y="4695760"/>
                  <a:pt x="8295249" y="4619461"/>
                  <a:pt x="8249920" y="4631377"/>
                </a:cubicBezTo>
                <a:cubicBezTo>
                  <a:pt x="8204591" y="4643293"/>
                  <a:pt x="8038690" y="4609248"/>
                  <a:pt x="7913189" y="4631377"/>
                </a:cubicBezTo>
                <a:cubicBezTo>
                  <a:pt x="7787688" y="4653506"/>
                  <a:pt x="7526836" y="4569157"/>
                  <a:pt x="7210697" y="4631377"/>
                </a:cubicBezTo>
                <a:cubicBezTo>
                  <a:pt x="6894558" y="4693597"/>
                  <a:pt x="7071816" y="4615927"/>
                  <a:pt x="6995886" y="4631377"/>
                </a:cubicBezTo>
                <a:cubicBezTo>
                  <a:pt x="6919956" y="4646827"/>
                  <a:pt x="6459594" y="4542314"/>
                  <a:pt x="6171474" y="4631377"/>
                </a:cubicBezTo>
                <a:cubicBezTo>
                  <a:pt x="5883354" y="4720440"/>
                  <a:pt x="6001078" y="4629528"/>
                  <a:pt x="5956663" y="4631377"/>
                </a:cubicBezTo>
                <a:cubicBezTo>
                  <a:pt x="5912248" y="4633226"/>
                  <a:pt x="5518154" y="4579779"/>
                  <a:pt x="5254171" y="4631377"/>
                </a:cubicBezTo>
                <a:cubicBezTo>
                  <a:pt x="4990188" y="4682975"/>
                  <a:pt x="5129470" y="4612703"/>
                  <a:pt x="5039360" y="4631377"/>
                </a:cubicBezTo>
                <a:cubicBezTo>
                  <a:pt x="4949250" y="4650051"/>
                  <a:pt x="4483750" y="4545246"/>
                  <a:pt x="4214949" y="4631377"/>
                </a:cubicBezTo>
                <a:cubicBezTo>
                  <a:pt x="3946148" y="4717508"/>
                  <a:pt x="3782407" y="4554564"/>
                  <a:pt x="3512457" y="4631377"/>
                </a:cubicBezTo>
                <a:cubicBezTo>
                  <a:pt x="3242507" y="4708190"/>
                  <a:pt x="3341654" y="4620458"/>
                  <a:pt x="3297646" y="4631377"/>
                </a:cubicBezTo>
                <a:cubicBezTo>
                  <a:pt x="3253638" y="4642296"/>
                  <a:pt x="3143886" y="4616959"/>
                  <a:pt x="3082834" y="4631377"/>
                </a:cubicBezTo>
                <a:cubicBezTo>
                  <a:pt x="3021782" y="4645795"/>
                  <a:pt x="2840644" y="4611102"/>
                  <a:pt x="2746103" y="4631377"/>
                </a:cubicBezTo>
                <a:cubicBezTo>
                  <a:pt x="2651562" y="4651652"/>
                  <a:pt x="2347414" y="4565247"/>
                  <a:pt x="2043611" y="4631377"/>
                </a:cubicBezTo>
                <a:cubicBezTo>
                  <a:pt x="1739808" y="4697507"/>
                  <a:pt x="1917229" y="4617903"/>
                  <a:pt x="1828800" y="4631377"/>
                </a:cubicBezTo>
                <a:cubicBezTo>
                  <a:pt x="1740371" y="4644851"/>
                  <a:pt x="1693266" y="4609715"/>
                  <a:pt x="1613989" y="4631377"/>
                </a:cubicBezTo>
                <a:cubicBezTo>
                  <a:pt x="1534712" y="4653039"/>
                  <a:pt x="1135833" y="4630969"/>
                  <a:pt x="789577" y="4631377"/>
                </a:cubicBezTo>
                <a:cubicBezTo>
                  <a:pt x="443321" y="4631785"/>
                  <a:pt x="261250" y="4539076"/>
                  <a:pt x="0" y="4631377"/>
                </a:cubicBezTo>
                <a:cubicBezTo>
                  <a:pt x="-12912" y="4404444"/>
                  <a:pt x="2554" y="4210843"/>
                  <a:pt x="0" y="4098769"/>
                </a:cubicBezTo>
                <a:cubicBezTo>
                  <a:pt x="-2554" y="3986695"/>
                  <a:pt x="42765" y="3740292"/>
                  <a:pt x="0" y="3612474"/>
                </a:cubicBezTo>
                <a:cubicBezTo>
                  <a:pt x="-42765" y="3484656"/>
                  <a:pt x="14234" y="3252199"/>
                  <a:pt x="0" y="3126179"/>
                </a:cubicBezTo>
                <a:cubicBezTo>
                  <a:pt x="-14234" y="3000159"/>
                  <a:pt x="60248" y="2768915"/>
                  <a:pt x="0" y="2454630"/>
                </a:cubicBezTo>
                <a:cubicBezTo>
                  <a:pt x="-60248" y="2140345"/>
                  <a:pt x="42644" y="1935147"/>
                  <a:pt x="0" y="1783080"/>
                </a:cubicBezTo>
                <a:cubicBezTo>
                  <a:pt x="-42644" y="1631013"/>
                  <a:pt x="31363" y="1494942"/>
                  <a:pt x="0" y="1296786"/>
                </a:cubicBezTo>
                <a:cubicBezTo>
                  <a:pt x="-31363" y="1098630"/>
                  <a:pt x="53758" y="840219"/>
                  <a:pt x="0" y="717863"/>
                </a:cubicBezTo>
                <a:cubicBezTo>
                  <a:pt x="-53758" y="595507"/>
                  <a:pt x="42783" y="239645"/>
                  <a:pt x="0" y="0"/>
                </a:cubicBezTo>
                <a:close/>
              </a:path>
              <a:path w="12192000" h="4631377" stroke="0" extrusionOk="0">
                <a:moveTo>
                  <a:pt x="0" y="0"/>
                </a:moveTo>
                <a:cubicBezTo>
                  <a:pt x="222153" y="-61450"/>
                  <a:pt x="350232" y="40087"/>
                  <a:pt x="580571" y="0"/>
                </a:cubicBezTo>
                <a:cubicBezTo>
                  <a:pt x="810910" y="-40087"/>
                  <a:pt x="812981" y="32024"/>
                  <a:pt x="917303" y="0"/>
                </a:cubicBezTo>
                <a:cubicBezTo>
                  <a:pt x="1021625" y="-32024"/>
                  <a:pt x="1149300" y="34905"/>
                  <a:pt x="1375954" y="0"/>
                </a:cubicBezTo>
                <a:cubicBezTo>
                  <a:pt x="1602608" y="-34905"/>
                  <a:pt x="1511863" y="1579"/>
                  <a:pt x="1590766" y="0"/>
                </a:cubicBezTo>
                <a:cubicBezTo>
                  <a:pt x="1669669" y="-1579"/>
                  <a:pt x="2007703" y="24395"/>
                  <a:pt x="2293257" y="0"/>
                </a:cubicBezTo>
                <a:cubicBezTo>
                  <a:pt x="2578811" y="-24395"/>
                  <a:pt x="2492589" y="31274"/>
                  <a:pt x="2629989" y="0"/>
                </a:cubicBezTo>
                <a:cubicBezTo>
                  <a:pt x="2767389" y="-31274"/>
                  <a:pt x="2784562" y="17437"/>
                  <a:pt x="2844800" y="0"/>
                </a:cubicBezTo>
                <a:cubicBezTo>
                  <a:pt x="2905038" y="-17437"/>
                  <a:pt x="3122379" y="22483"/>
                  <a:pt x="3303451" y="0"/>
                </a:cubicBezTo>
                <a:cubicBezTo>
                  <a:pt x="3484523" y="-22483"/>
                  <a:pt x="3514690" y="8427"/>
                  <a:pt x="3640183" y="0"/>
                </a:cubicBezTo>
                <a:cubicBezTo>
                  <a:pt x="3765676" y="-8427"/>
                  <a:pt x="3798421" y="6252"/>
                  <a:pt x="3854994" y="0"/>
                </a:cubicBezTo>
                <a:cubicBezTo>
                  <a:pt x="3911567" y="-6252"/>
                  <a:pt x="3973853" y="2463"/>
                  <a:pt x="4069806" y="0"/>
                </a:cubicBezTo>
                <a:cubicBezTo>
                  <a:pt x="4165759" y="-2463"/>
                  <a:pt x="4531185" y="61641"/>
                  <a:pt x="4650377" y="0"/>
                </a:cubicBezTo>
                <a:cubicBezTo>
                  <a:pt x="4769569" y="-61641"/>
                  <a:pt x="5149192" y="28866"/>
                  <a:pt x="5352869" y="0"/>
                </a:cubicBezTo>
                <a:cubicBezTo>
                  <a:pt x="5556546" y="-28866"/>
                  <a:pt x="5574278" y="27749"/>
                  <a:pt x="5689600" y="0"/>
                </a:cubicBezTo>
                <a:cubicBezTo>
                  <a:pt x="5804922" y="-27749"/>
                  <a:pt x="5943471" y="17497"/>
                  <a:pt x="6026331" y="0"/>
                </a:cubicBezTo>
                <a:cubicBezTo>
                  <a:pt x="6109191" y="-17497"/>
                  <a:pt x="6164302" y="11312"/>
                  <a:pt x="6241143" y="0"/>
                </a:cubicBezTo>
                <a:cubicBezTo>
                  <a:pt x="6317984" y="-11312"/>
                  <a:pt x="6476541" y="20652"/>
                  <a:pt x="6577874" y="0"/>
                </a:cubicBezTo>
                <a:cubicBezTo>
                  <a:pt x="6679207" y="-20652"/>
                  <a:pt x="6840118" y="12702"/>
                  <a:pt x="6914606" y="0"/>
                </a:cubicBezTo>
                <a:cubicBezTo>
                  <a:pt x="6989094" y="-12702"/>
                  <a:pt x="7116551" y="18"/>
                  <a:pt x="7251337" y="0"/>
                </a:cubicBezTo>
                <a:cubicBezTo>
                  <a:pt x="7386123" y="-18"/>
                  <a:pt x="7633315" y="69518"/>
                  <a:pt x="7831909" y="0"/>
                </a:cubicBezTo>
                <a:cubicBezTo>
                  <a:pt x="8030503" y="-69518"/>
                  <a:pt x="8367049" y="79933"/>
                  <a:pt x="8534400" y="0"/>
                </a:cubicBezTo>
                <a:cubicBezTo>
                  <a:pt x="8701751" y="-79933"/>
                  <a:pt x="8780172" y="53018"/>
                  <a:pt x="8993051" y="0"/>
                </a:cubicBezTo>
                <a:cubicBezTo>
                  <a:pt x="9205930" y="-53018"/>
                  <a:pt x="9147296" y="20903"/>
                  <a:pt x="9207863" y="0"/>
                </a:cubicBezTo>
                <a:cubicBezTo>
                  <a:pt x="9268430" y="-20903"/>
                  <a:pt x="9469224" y="38450"/>
                  <a:pt x="9544594" y="0"/>
                </a:cubicBezTo>
                <a:cubicBezTo>
                  <a:pt x="9619964" y="-38450"/>
                  <a:pt x="9868948" y="58202"/>
                  <a:pt x="10125166" y="0"/>
                </a:cubicBezTo>
                <a:cubicBezTo>
                  <a:pt x="10381384" y="-58202"/>
                  <a:pt x="10597144" y="7106"/>
                  <a:pt x="10949577" y="0"/>
                </a:cubicBezTo>
                <a:cubicBezTo>
                  <a:pt x="11302010" y="-7106"/>
                  <a:pt x="11429014" y="72938"/>
                  <a:pt x="11652069" y="0"/>
                </a:cubicBezTo>
                <a:cubicBezTo>
                  <a:pt x="11875124" y="-72938"/>
                  <a:pt x="12033021" y="46760"/>
                  <a:pt x="12192000" y="0"/>
                </a:cubicBezTo>
                <a:cubicBezTo>
                  <a:pt x="12241456" y="203347"/>
                  <a:pt x="12153784" y="291880"/>
                  <a:pt x="12192000" y="439981"/>
                </a:cubicBezTo>
                <a:cubicBezTo>
                  <a:pt x="12230216" y="588082"/>
                  <a:pt x="12170767" y="740044"/>
                  <a:pt x="12192000" y="879962"/>
                </a:cubicBezTo>
                <a:cubicBezTo>
                  <a:pt x="12213233" y="1019880"/>
                  <a:pt x="12137906" y="1223765"/>
                  <a:pt x="12192000" y="1458884"/>
                </a:cubicBezTo>
                <a:cubicBezTo>
                  <a:pt x="12246094" y="1694003"/>
                  <a:pt x="12149190" y="1764474"/>
                  <a:pt x="12192000" y="1898865"/>
                </a:cubicBezTo>
                <a:cubicBezTo>
                  <a:pt x="12234810" y="2033256"/>
                  <a:pt x="12167561" y="2327523"/>
                  <a:pt x="12192000" y="2570414"/>
                </a:cubicBezTo>
                <a:cubicBezTo>
                  <a:pt x="12216439" y="2813305"/>
                  <a:pt x="12153457" y="2861298"/>
                  <a:pt x="12192000" y="3010395"/>
                </a:cubicBezTo>
                <a:cubicBezTo>
                  <a:pt x="12230543" y="3159492"/>
                  <a:pt x="12159657" y="3337519"/>
                  <a:pt x="12192000" y="3450376"/>
                </a:cubicBezTo>
                <a:cubicBezTo>
                  <a:pt x="12224343" y="3563233"/>
                  <a:pt x="12146709" y="3978200"/>
                  <a:pt x="12192000" y="4121926"/>
                </a:cubicBezTo>
                <a:cubicBezTo>
                  <a:pt x="12237291" y="4265652"/>
                  <a:pt x="12164261" y="4483455"/>
                  <a:pt x="12192000" y="4631377"/>
                </a:cubicBezTo>
                <a:cubicBezTo>
                  <a:pt x="12141940" y="4641030"/>
                  <a:pt x="12040608" y="4606009"/>
                  <a:pt x="11977189" y="4631377"/>
                </a:cubicBezTo>
                <a:cubicBezTo>
                  <a:pt x="11913770" y="4656745"/>
                  <a:pt x="11596838" y="4569366"/>
                  <a:pt x="11396617" y="4631377"/>
                </a:cubicBezTo>
                <a:cubicBezTo>
                  <a:pt x="11196396" y="4693388"/>
                  <a:pt x="11234458" y="4623547"/>
                  <a:pt x="11181806" y="4631377"/>
                </a:cubicBezTo>
                <a:cubicBezTo>
                  <a:pt x="11129154" y="4639207"/>
                  <a:pt x="10679262" y="4546261"/>
                  <a:pt x="10357394" y="4631377"/>
                </a:cubicBezTo>
                <a:cubicBezTo>
                  <a:pt x="10035526" y="4716493"/>
                  <a:pt x="10200032" y="4624875"/>
                  <a:pt x="10142583" y="4631377"/>
                </a:cubicBezTo>
                <a:cubicBezTo>
                  <a:pt x="10085134" y="4637879"/>
                  <a:pt x="9875179" y="4629004"/>
                  <a:pt x="9683931" y="4631377"/>
                </a:cubicBezTo>
                <a:cubicBezTo>
                  <a:pt x="9492683" y="4633750"/>
                  <a:pt x="9252431" y="4573678"/>
                  <a:pt x="8981440" y="4631377"/>
                </a:cubicBezTo>
                <a:cubicBezTo>
                  <a:pt x="8710449" y="4689076"/>
                  <a:pt x="8594147" y="4621400"/>
                  <a:pt x="8400869" y="4631377"/>
                </a:cubicBezTo>
                <a:cubicBezTo>
                  <a:pt x="8207591" y="4641354"/>
                  <a:pt x="8156287" y="4623551"/>
                  <a:pt x="7942217" y="4631377"/>
                </a:cubicBezTo>
                <a:cubicBezTo>
                  <a:pt x="7728147" y="4639203"/>
                  <a:pt x="7533735" y="4591830"/>
                  <a:pt x="7361646" y="4631377"/>
                </a:cubicBezTo>
                <a:cubicBezTo>
                  <a:pt x="7189557" y="4670924"/>
                  <a:pt x="7011221" y="4608991"/>
                  <a:pt x="6902994" y="4631377"/>
                </a:cubicBezTo>
                <a:cubicBezTo>
                  <a:pt x="6794767" y="4653763"/>
                  <a:pt x="6412377" y="4574924"/>
                  <a:pt x="6078583" y="4631377"/>
                </a:cubicBezTo>
                <a:cubicBezTo>
                  <a:pt x="5744789" y="4687830"/>
                  <a:pt x="5887347" y="4608690"/>
                  <a:pt x="5741851" y="4631377"/>
                </a:cubicBezTo>
                <a:cubicBezTo>
                  <a:pt x="5596355" y="4654064"/>
                  <a:pt x="5560189" y="4624778"/>
                  <a:pt x="5405120" y="4631377"/>
                </a:cubicBezTo>
                <a:cubicBezTo>
                  <a:pt x="5250051" y="4637976"/>
                  <a:pt x="5216864" y="4619420"/>
                  <a:pt x="5068389" y="4631377"/>
                </a:cubicBezTo>
                <a:cubicBezTo>
                  <a:pt x="4919914" y="4643334"/>
                  <a:pt x="4913654" y="4624032"/>
                  <a:pt x="4853577" y="4631377"/>
                </a:cubicBezTo>
                <a:cubicBezTo>
                  <a:pt x="4793500" y="4638722"/>
                  <a:pt x="4480525" y="4622661"/>
                  <a:pt x="4151086" y="4631377"/>
                </a:cubicBezTo>
                <a:cubicBezTo>
                  <a:pt x="3821647" y="4640093"/>
                  <a:pt x="3884217" y="4582312"/>
                  <a:pt x="3692434" y="4631377"/>
                </a:cubicBezTo>
                <a:cubicBezTo>
                  <a:pt x="3500651" y="4680442"/>
                  <a:pt x="3404733" y="4625978"/>
                  <a:pt x="3233783" y="4631377"/>
                </a:cubicBezTo>
                <a:cubicBezTo>
                  <a:pt x="3062833" y="4636776"/>
                  <a:pt x="2994151" y="4580174"/>
                  <a:pt x="2775131" y="4631377"/>
                </a:cubicBezTo>
                <a:cubicBezTo>
                  <a:pt x="2556111" y="4682580"/>
                  <a:pt x="2444893" y="4609819"/>
                  <a:pt x="2316480" y="4631377"/>
                </a:cubicBezTo>
                <a:cubicBezTo>
                  <a:pt x="2188067" y="4652935"/>
                  <a:pt x="2201802" y="4617219"/>
                  <a:pt x="2101669" y="4631377"/>
                </a:cubicBezTo>
                <a:cubicBezTo>
                  <a:pt x="2001536" y="4645535"/>
                  <a:pt x="1756343" y="4581558"/>
                  <a:pt x="1643017" y="4631377"/>
                </a:cubicBezTo>
                <a:cubicBezTo>
                  <a:pt x="1529691" y="4681196"/>
                  <a:pt x="1525259" y="4619798"/>
                  <a:pt x="1428206" y="4631377"/>
                </a:cubicBezTo>
                <a:cubicBezTo>
                  <a:pt x="1331153" y="4642956"/>
                  <a:pt x="1283996" y="4625653"/>
                  <a:pt x="1213394" y="4631377"/>
                </a:cubicBezTo>
                <a:cubicBezTo>
                  <a:pt x="1142792" y="4637101"/>
                  <a:pt x="713974" y="4622488"/>
                  <a:pt x="510903" y="4631377"/>
                </a:cubicBezTo>
                <a:cubicBezTo>
                  <a:pt x="307832" y="4640266"/>
                  <a:pt x="203447" y="4618680"/>
                  <a:pt x="0" y="4631377"/>
                </a:cubicBezTo>
                <a:cubicBezTo>
                  <a:pt x="-48324" y="4461186"/>
                  <a:pt x="35525" y="4154860"/>
                  <a:pt x="0" y="4006141"/>
                </a:cubicBezTo>
                <a:cubicBezTo>
                  <a:pt x="-35525" y="3857422"/>
                  <a:pt x="44122" y="3585967"/>
                  <a:pt x="0" y="3380905"/>
                </a:cubicBezTo>
                <a:cubicBezTo>
                  <a:pt x="-44122" y="3175843"/>
                  <a:pt x="47273" y="3156208"/>
                  <a:pt x="0" y="2940924"/>
                </a:cubicBezTo>
                <a:cubicBezTo>
                  <a:pt x="-47273" y="2725640"/>
                  <a:pt x="54148" y="2560724"/>
                  <a:pt x="0" y="2408316"/>
                </a:cubicBezTo>
                <a:cubicBezTo>
                  <a:pt x="-54148" y="2255908"/>
                  <a:pt x="6974" y="2164208"/>
                  <a:pt x="0" y="1968335"/>
                </a:cubicBezTo>
                <a:cubicBezTo>
                  <a:pt x="-6974" y="1772462"/>
                  <a:pt x="42201" y="1681374"/>
                  <a:pt x="0" y="1528354"/>
                </a:cubicBezTo>
                <a:cubicBezTo>
                  <a:pt x="-42201" y="1375334"/>
                  <a:pt x="35519" y="1147634"/>
                  <a:pt x="0" y="856805"/>
                </a:cubicBezTo>
                <a:cubicBezTo>
                  <a:pt x="-35519" y="565976"/>
                  <a:pt x="82877" y="263195"/>
                  <a:pt x="0" y="0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  <a:extLst>
              <a:ext uri="{C807C97D-BFC1-408E-A445-0C87EB9F89A2}">
                <ask:lineSketchStyleProps xmlns:ask="http://schemas.microsoft.com/office/drawing/2018/sketchyshapes" sd="2103395207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b="1" kern="1200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+mj-cs"/>
              </a:defRPr>
            </a:lvl1pPr>
          </a:lstStyle>
          <a:p>
            <a:br>
              <a:rPr lang="en-US" altLang="ja-JP" sz="4000" dirty="0">
                <a:solidFill>
                  <a:srgbClr val="FFFFFF"/>
                </a:solidFill>
              </a:rPr>
            </a:br>
            <a:br>
              <a:rPr lang="en-US" altLang="ja-JP" sz="4000" dirty="0">
                <a:solidFill>
                  <a:srgbClr val="FFFFFF"/>
                </a:solidFill>
              </a:rPr>
            </a:br>
            <a:endParaRPr lang="ja-JP" altLang="en-US" sz="3200" dirty="0"/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D5225038-D2BE-4980-B35A-CD5232A0154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04446" y="1288685"/>
            <a:ext cx="9368692" cy="2276108"/>
          </a:xfrm>
          <a:noFill/>
        </p:spPr>
        <p:txBody>
          <a:bodyPr anchor="ctr">
            <a:normAutofit/>
          </a:bodyPr>
          <a:lstStyle>
            <a:lvl1pPr algn="l">
              <a:defRPr sz="5400">
                <a:latin typeface="+mn-ea"/>
                <a:ea typeface="+mn-ea"/>
              </a:defRPr>
            </a:lvl1pPr>
          </a:lstStyle>
          <a:p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2C1F93F0-A625-454C-A729-207F1B8C226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04446" y="3564793"/>
            <a:ext cx="9144000" cy="822569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bg1"/>
                </a:solidFill>
                <a:latin typeface="+mn-ea"/>
                <a:ea typeface="+mn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17BA49BE-211A-48B4-9BB3-ADB2962506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5DEC9A-4258-4FD6-839F-F9508E180664}" type="datetimeFigureOut">
              <a:rPr kumimoji="1" lang="ja-JP" altLang="en-US" smtClean="0"/>
              <a:t>2022/4/12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BA6D0519-6A3E-4EC0-97E3-66C25DDE60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0963CB26-70E4-46C0-B64F-4C51C46A5F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661E5D-8C2D-4A1D-BB27-ABF89CE114B8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pic>
        <p:nvPicPr>
          <p:cNvPr id="8" name="グラフィックス 7" descr="チェック マーク 単色塗りつぶし">
            <a:extLst>
              <a:ext uri="{FF2B5EF4-FFF2-40B4-BE49-F238E27FC236}">
                <a16:creationId xmlns:a16="http://schemas.microsoft.com/office/drawing/2014/main" id="{E9F58251-89E3-4B70-8873-27AB67BC55D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352801" y="4929250"/>
            <a:ext cx="1486395" cy="14863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81867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A7C8787-AE5F-496B-9F62-FF0C754DAB2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ja-JP" altLang="en-US" dirty="0"/>
              <a:t>　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108CBF3A-95F3-44CA-B560-F41B6D054BE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AB263F17-5619-48AE-8D5D-80BE3D2AE5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5DEC9A-4258-4FD6-839F-F9508E180664}" type="datetimeFigureOut">
              <a:rPr kumimoji="1" lang="ja-JP" altLang="en-US" smtClean="0"/>
              <a:t>2022/4/12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416F53C7-7E9B-4E92-A880-65230F080A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E7C663B3-36AC-4CD4-B847-DA9331B27A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661E5D-8C2D-4A1D-BB27-ABF89CE114B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388121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C7470181-A408-4FF4-9064-859F48D3BCC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2305863A-1641-4FF0-B1EA-B8C401B83DC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EE94FCD2-7B2C-48FB-AA70-97775CDED4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5DEC9A-4258-4FD6-839F-F9508E180664}" type="datetimeFigureOut">
              <a:rPr kumimoji="1" lang="ja-JP" altLang="en-US" smtClean="0"/>
              <a:t>2022/4/12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0A25E24B-4756-4C96-9C98-BC5B14D0D0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7E4FAFBD-5701-42E4-BD20-1333AACDC3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661E5D-8C2D-4A1D-BB27-ABF89CE114B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33138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AA7BB51-6E67-433B-8047-E2B062CB240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ja-JP" altLang="en-US" dirty="0"/>
              <a:t>　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07AA21B6-AEA2-45E4-B67E-91FE6F47EFA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9BA7106D-736A-4B21-B0C5-661C9090B9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5DEC9A-4258-4FD6-839F-F9508E180664}" type="datetimeFigureOut">
              <a:rPr kumimoji="1" lang="ja-JP" altLang="en-US" smtClean="0"/>
              <a:t>2022/4/12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EFF6A99A-EA35-4D8F-BA47-EBDABAE43A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E0FBE0E8-6783-4CDB-8E93-1A8D9DACFF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661E5D-8C2D-4A1D-BB27-ABF89CE114B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914263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10C6F65-B698-41A8-8F3A-E35A53E6DD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F9C57FBC-DD28-483C-8CC0-BA2BEA99F0A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8833ACA7-20BE-4E89-8C10-036AB0F280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5DEC9A-4258-4FD6-839F-F9508E180664}" type="datetimeFigureOut">
              <a:rPr kumimoji="1" lang="ja-JP" altLang="en-US" smtClean="0"/>
              <a:t>2022/4/12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5C23E248-AE79-4B74-8089-C3874E3D6D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344423EA-9381-402B-86DC-8E9640F0D5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661E5D-8C2D-4A1D-BB27-ABF89CE114B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170513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B2B894A-7B71-4A30-AFD2-263829B5869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ja-JP" altLang="en-US" dirty="0"/>
              <a:t>　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0813F909-87D1-4098-B673-C9A24980781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B0D88AE5-399E-426D-9696-1425CF89B67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EA1A7FDA-1BB2-4CED-AAB3-4B7D5384DC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5DEC9A-4258-4FD6-839F-F9508E180664}" type="datetimeFigureOut">
              <a:rPr kumimoji="1" lang="ja-JP" altLang="en-US" smtClean="0"/>
              <a:t>2022/4/12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3A54C259-C3BC-4DDD-BC1C-2B81928505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D1EECB0D-A0C0-49C3-AF37-BC7496B30A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661E5D-8C2D-4A1D-BB27-ABF89CE114B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861584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9F8DA03-E839-4D41-A7F5-500758C08B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44EC2CF3-A31F-40CC-B500-9DEFD92242A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12C4E7F6-3E85-483D-A825-E215EF1D5A2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30E7CD99-79A7-4B1D-A2F7-BA938CBDCC7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BCA3E48E-1770-43A5-8594-B95D43CDE3C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63540D90-E4FB-481A-B635-EECD7B5C1B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5DEC9A-4258-4FD6-839F-F9508E180664}" type="datetimeFigureOut">
              <a:rPr kumimoji="1" lang="ja-JP" altLang="en-US" smtClean="0"/>
              <a:t>2022/4/12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7461D475-2B05-49EF-BC43-EA9E70EA4B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9453AD85-FF9B-4A06-9A65-D2D08C1BF6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661E5D-8C2D-4A1D-BB27-ABF89CE114B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353181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736BFB9-BC75-4A1C-AC8C-18C40D51CFF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kumimoji="1" lang="ja-JP" altLang="en-US" dirty="0"/>
              <a:t>　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B855A40E-8976-4E34-8BCC-B75A1389F1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5DEC9A-4258-4FD6-839F-F9508E180664}" type="datetimeFigureOut">
              <a:rPr kumimoji="1" lang="ja-JP" altLang="en-US" smtClean="0"/>
              <a:t>2022/4/12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339A4BF0-0D51-4843-A4BD-82EE0707DC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7A77FD82-C94A-40FE-A122-42441BE79C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661E5D-8C2D-4A1D-BB27-ABF89CE114B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442697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F1124156-650F-4070-8F40-02760F3467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5DEC9A-4258-4FD6-839F-F9508E180664}" type="datetimeFigureOut">
              <a:rPr kumimoji="1" lang="ja-JP" altLang="en-US" smtClean="0"/>
              <a:t>2022/4/12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D9418247-55A6-4722-B39A-4F25B8FF0C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8D1DCCD5-180C-41B1-B597-E5EF968E48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661E5D-8C2D-4A1D-BB27-ABF89CE114B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231332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30E525B-6D49-465A-958A-96C2BD769A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5ADAECCE-3B84-4704-ADD1-54B3581672F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5C9A1A90-A087-4536-8558-2F01FBF58DB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428B42D3-02B2-404F-AF34-FE4BCDD753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5DEC9A-4258-4FD6-839F-F9508E180664}" type="datetimeFigureOut">
              <a:rPr kumimoji="1" lang="ja-JP" altLang="en-US" smtClean="0"/>
              <a:t>2022/4/12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03112A38-3B50-4DC3-B44F-BBBD7BA02D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19A6F674-9670-430A-B974-AD4CA4DCED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661E5D-8C2D-4A1D-BB27-ABF89CE114B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22067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91D4E15-ADB2-48E1-ACCD-29E48208AF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880F92B4-F809-4773-B63A-0DAD4390F96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8E9646A7-CE42-4E90-A408-7080D434627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906A9919-BEC4-4DC0-BD9E-89EE4FDB35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5DEC9A-4258-4FD6-839F-F9508E180664}" type="datetimeFigureOut">
              <a:rPr kumimoji="1" lang="ja-JP" altLang="en-US" smtClean="0"/>
              <a:t>2022/4/12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73CAA2F8-05A6-46D3-A980-4390119B96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B4E00CE2-F48D-4E32-BBEE-F843BFF004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661E5D-8C2D-4A1D-BB27-ABF89CE114B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688760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5CA5819F-FB6C-4D13-BAE5-58059DF80D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"/>
            <a:ext cx="12192000" cy="121333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7CF3C669-EE8D-46E2-8DEA-1A5E693C98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8E96FC1A-D291-45BF-9BEE-B66D2C7FA45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5DEC9A-4258-4FD6-839F-F9508E180664}" type="datetimeFigureOut">
              <a:rPr kumimoji="1" lang="ja-JP" altLang="en-US" smtClean="0"/>
              <a:t>2022/4/12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25380501-9148-48D1-A8D5-287C9BB4308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895F415C-18D3-42F0-8454-7B686FD0308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661E5D-8C2D-4A1D-BB27-ABF89CE114B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060793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b="1" kern="1200">
          <a:solidFill>
            <a:schemeClr val="bg1"/>
          </a:solidFill>
          <a:latin typeface="BIZ UDPゴシック" panose="020B0400000000000000" pitchFamily="50" charset="-128"/>
          <a:ea typeface="BIZ UDPゴシック" panose="020B0400000000000000" pitchFamily="50" charset="-128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BIZ UDPゴシック" panose="020B0400000000000000" pitchFamily="50" charset="-128"/>
          <a:ea typeface="BIZ UDPゴシック" panose="020B0400000000000000" pitchFamily="50" charset="-128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BIZ UDPゴシック" panose="020B0400000000000000" pitchFamily="50" charset="-128"/>
          <a:ea typeface="BIZ UDPゴシック" panose="020B0400000000000000" pitchFamily="50" charset="-128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BIZ UDPゴシック" panose="020B0400000000000000" pitchFamily="50" charset="-128"/>
          <a:ea typeface="BIZ UDPゴシック" panose="020B0400000000000000" pitchFamily="50" charset="-128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BIZ UDPゴシック" panose="020B0400000000000000" pitchFamily="50" charset="-128"/>
          <a:ea typeface="BIZ UDPゴシック" panose="020B0400000000000000" pitchFamily="50" charset="-128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BIZ UDPゴシック" panose="020B0400000000000000" pitchFamily="50" charset="-128"/>
          <a:ea typeface="BIZ UDPゴシック" panose="020B0400000000000000" pitchFamily="50" charset="-128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字幕 2">
            <a:extLst>
              <a:ext uri="{FF2B5EF4-FFF2-40B4-BE49-F238E27FC236}">
                <a16:creationId xmlns:a16="http://schemas.microsoft.com/office/drawing/2014/main" id="{CEEE89E7-9331-46D5-8D6D-773A58E93CC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3998" y="3267789"/>
            <a:ext cx="9144000" cy="531071"/>
          </a:xfrm>
          <a:noFill/>
        </p:spPr>
        <p:txBody>
          <a:bodyPr/>
          <a:lstStyle/>
          <a:p>
            <a:pPr algn="ctr"/>
            <a:r>
              <a:rPr lang="ja-JP" altLang="en-US" sz="2400" spc="300" dirty="0">
                <a:solidFill>
                  <a:srgbClr val="FFFFFF"/>
                </a:solidFill>
                <a:latin typeface="+mn-ea"/>
                <a:ea typeface="+mn-ea"/>
              </a:rPr>
              <a:t>株式会社できる文具</a:t>
            </a:r>
            <a:endParaRPr lang="ja-JP" altLang="en-US" spc="300" dirty="0">
              <a:latin typeface="+mn-ea"/>
              <a:ea typeface="+mn-ea"/>
            </a:endParaRPr>
          </a:p>
        </p:txBody>
      </p:sp>
      <p:sp>
        <p:nvSpPr>
          <p:cNvPr id="6" name="タイトル 1">
            <a:extLst>
              <a:ext uri="{FF2B5EF4-FFF2-40B4-BE49-F238E27FC236}">
                <a16:creationId xmlns:a16="http://schemas.microsoft.com/office/drawing/2014/main" id="{AD2C01B4-056A-514B-AD11-E44A451D67CD}"/>
              </a:ext>
            </a:extLst>
          </p:cNvPr>
          <p:cNvSpPr txBox="1">
            <a:spLocks/>
          </p:cNvSpPr>
          <p:nvPr/>
        </p:nvSpPr>
        <p:spPr>
          <a:xfrm>
            <a:off x="1523998" y="1700213"/>
            <a:ext cx="9144000" cy="1690237"/>
          </a:xfrm>
          <a:prstGeom prst="rect">
            <a:avLst/>
          </a:prstGeom>
          <a:noFill/>
        </p:spPr>
        <p:txBody>
          <a:bodyPr vert="horz" lIns="91440" tIns="45720" rIns="91440" bIns="45720" rtlCol="0" anchor="b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5400" b="1" kern="1200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+mj-cs"/>
              </a:defRPr>
            </a:lvl1pPr>
          </a:lstStyle>
          <a:p>
            <a:pPr algn="ctr">
              <a:lnSpc>
                <a:spcPct val="110000"/>
              </a:lnSpc>
            </a:pPr>
            <a:r>
              <a:rPr lang="ja-JP" altLang="en-US" sz="3200" spc="300" dirty="0">
                <a:solidFill>
                  <a:srgbClr val="FFFFFF"/>
                </a:solidFill>
                <a:latin typeface="+mn-ea"/>
                <a:ea typeface="+mn-ea"/>
              </a:rPr>
              <a:t>～未来につながるモノ作り～</a:t>
            </a:r>
            <a:endParaRPr lang="en-US" altLang="ja-JP" sz="3200" spc="300" dirty="0">
              <a:solidFill>
                <a:srgbClr val="FFFFFF"/>
              </a:solidFill>
              <a:latin typeface="+mn-ea"/>
              <a:ea typeface="+mn-ea"/>
            </a:endParaRPr>
          </a:p>
          <a:p>
            <a:pPr algn="ctr">
              <a:lnSpc>
                <a:spcPct val="110000"/>
              </a:lnSpc>
            </a:pPr>
            <a:r>
              <a:rPr lang="ja-JP" altLang="en-US" spc="300" dirty="0">
                <a:solidFill>
                  <a:srgbClr val="FFFFFF"/>
                </a:solidFill>
                <a:latin typeface="+mn-ea"/>
                <a:ea typeface="+mn-ea"/>
              </a:rPr>
              <a:t>オンライン会社説明会</a:t>
            </a:r>
            <a:endParaRPr lang="ja-JP" altLang="en-US" sz="3600" spc="300" dirty="0"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77023877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4A056848-CDD1-4A7C-A801-6F35907B48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92696" y="1825625"/>
            <a:ext cx="10161104" cy="4351338"/>
          </a:xfrm>
        </p:spPr>
        <p:txBody>
          <a:bodyPr/>
          <a:lstStyle/>
          <a:p>
            <a:pPr marL="0" indent="0">
              <a:lnSpc>
                <a:spcPct val="250000"/>
              </a:lnSpc>
              <a:buNone/>
            </a:pPr>
            <a:r>
              <a:rPr kumimoji="1" lang="ja-JP" altLang="en-US" sz="3200" spc="300" dirty="0">
                <a:solidFill>
                  <a:schemeClr val="accent2"/>
                </a:solidFill>
              </a:rPr>
              <a:t>❶</a:t>
            </a:r>
            <a:r>
              <a:rPr kumimoji="1" lang="en-US" altLang="ja-JP" sz="3200" spc="300" dirty="0">
                <a:solidFill>
                  <a:schemeClr val="accent2"/>
                </a:solidFill>
              </a:rPr>
              <a:t> </a:t>
            </a:r>
            <a:r>
              <a:rPr kumimoji="1" lang="ja-JP" altLang="en-US" spc="300" dirty="0"/>
              <a:t>暮らしを彩るモノ作り</a:t>
            </a:r>
            <a:endParaRPr kumimoji="1" lang="en-US" altLang="ja-JP" spc="300" dirty="0"/>
          </a:p>
          <a:p>
            <a:pPr marL="0" indent="0">
              <a:lnSpc>
                <a:spcPct val="250000"/>
              </a:lnSpc>
              <a:buNone/>
            </a:pPr>
            <a:r>
              <a:rPr kumimoji="1" lang="ja-JP" altLang="en-US" sz="3200" spc="300" dirty="0">
                <a:solidFill>
                  <a:schemeClr val="accent2"/>
                </a:solidFill>
              </a:rPr>
              <a:t>❷</a:t>
            </a:r>
            <a:r>
              <a:rPr kumimoji="1" lang="en-US" altLang="ja-JP" sz="3200" spc="300" dirty="0">
                <a:solidFill>
                  <a:schemeClr val="accent2"/>
                </a:solidFill>
              </a:rPr>
              <a:t> </a:t>
            </a:r>
            <a:r>
              <a:rPr kumimoji="1" lang="ja-JP" altLang="en-US" spc="300" dirty="0"/>
              <a:t>モノ作りを通しての社会貢献</a:t>
            </a:r>
            <a:endParaRPr kumimoji="1" lang="en-US" altLang="ja-JP" spc="300" dirty="0"/>
          </a:p>
          <a:p>
            <a:pPr marL="0" indent="0">
              <a:lnSpc>
                <a:spcPct val="250000"/>
              </a:lnSpc>
              <a:buNone/>
            </a:pPr>
            <a:r>
              <a:rPr lang="ja-JP" altLang="en-US" sz="3200" spc="300" dirty="0">
                <a:solidFill>
                  <a:schemeClr val="accent2"/>
                </a:solidFill>
              </a:rPr>
              <a:t>❸</a:t>
            </a:r>
            <a:r>
              <a:rPr lang="en-US" altLang="ja-JP" sz="3200" spc="300" dirty="0">
                <a:solidFill>
                  <a:schemeClr val="accent2"/>
                </a:solidFill>
              </a:rPr>
              <a:t> </a:t>
            </a:r>
            <a:r>
              <a:rPr lang="ja-JP" altLang="en-US" spc="300" dirty="0"/>
              <a:t>新しい発見の体験</a:t>
            </a:r>
            <a:endParaRPr lang="en-US" altLang="ja-JP" spc="300" dirty="0"/>
          </a:p>
          <a:p>
            <a:pPr marL="0" indent="0">
              <a:buNone/>
            </a:pPr>
            <a:endParaRPr kumimoji="1" lang="ja-JP" altLang="en-US" dirty="0"/>
          </a:p>
        </p:txBody>
      </p:sp>
      <p:sp>
        <p:nvSpPr>
          <p:cNvPr id="5" name="タイトル 1">
            <a:extLst>
              <a:ext uri="{FF2B5EF4-FFF2-40B4-BE49-F238E27FC236}">
                <a16:creationId xmlns:a16="http://schemas.microsoft.com/office/drawing/2014/main" id="{E23C9868-FAAF-2548-A35B-73143BBE8907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12192000" cy="145228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b="1" kern="1200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+mj-cs"/>
              </a:defRPr>
            </a:lvl1pPr>
          </a:lstStyle>
          <a:p>
            <a:r>
              <a:rPr lang="ja-JP" altLang="en-US" spc="300" dirty="0"/>
              <a:t>　</a:t>
            </a:r>
            <a:r>
              <a:rPr lang="en-US" altLang="ja-JP" spc="300" dirty="0"/>
              <a:t> </a:t>
            </a:r>
            <a:r>
              <a:rPr lang="en-US" altLang="ja-JP" sz="7200" spc="300" dirty="0"/>
              <a:t>3</a:t>
            </a:r>
            <a:r>
              <a:rPr lang="ja-JP" altLang="en-US" spc="300" dirty="0"/>
              <a:t>つの理念</a:t>
            </a:r>
          </a:p>
        </p:txBody>
      </p:sp>
    </p:spTree>
    <p:extLst>
      <p:ext uri="{BB962C8B-B14F-4D97-AF65-F5344CB8AC3E}">
        <p14:creationId xmlns:p14="http://schemas.microsoft.com/office/powerpoint/2010/main" val="19570620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コンテンツ プレースホルダー 3">
            <a:extLst>
              <a:ext uri="{FF2B5EF4-FFF2-40B4-BE49-F238E27FC236}">
                <a16:creationId xmlns:a16="http://schemas.microsoft.com/office/drawing/2014/main" id="{F0BDFE8B-3F32-49C8-8C38-8A5135862CE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93931317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8" name="タイトル 1">
            <a:extLst>
              <a:ext uri="{FF2B5EF4-FFF2-40B4-BE49-F238E27FC236}">
                <a16:creationId xmlns:a16="http://schemas.microsoft.com/office/drawing/2014/main" id="{8115DDC7-0A12-3B4A-8656-2ED9D95A03BB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12192000" cy="145228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b="1" kern="1200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+mj-cs"/>
              </a:defRPr>
            </a:lvl1pPr>
          </a:lstStyle>
          <a:p>
            <a:r>
              <a:rPr lang="ja-JP" altLang="en-US" spc="300"/>
              <a:t>　</a:t>
            </a:r>
            <a:r>
              <a:rPr lang="en-US" altLang="ja-JP" spc="300" dirty="0"/>
              <a:t> </a:t>
            </a:r>
            <a:r>
              <a:rPr lang="en-US" altLang="ja-JP" sz="7200" spc="300" dirty="0"/>
              <a:t>3</a:t>
            </a:r>
            <a:r>
              <a:rPr lang="ja-JP" altLang="en-US" spc="300"/>
              <a:t>つの事業</a:t>
            </a:r>
            <a:endParaRPr lang="ja-JP" altLang="en-US" spc="300" dirty="0"/>
          </a:p>
        </p:txBody>
      </p:sp>
    </p:spTree>
    <p:extLst>
      <p:ext uri="{BB962C8B-B14F-4D97-AF65-F5344CB8AC3E}">
        <p14:creationId xmlns:p14="http://schemas.microsoft.com/office/powerpoint/2010/main" val="10509879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図 8" descr="コートを着た女性&#10;&#10;自動的に生成された説明">
            <a:extLst>
              <a:ext uri="{FF2B5EF4-FFF2-40B4-BE49-F238E27FC236}">
                <a16:creationId xmlns:a16="http://schemas.microsoft.com/office/drawing/2014/main" id="{3D807EA1-D9B0-954B-A44F-7E1E42B69F2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997522"/>
            <a:ext cx="12191999" cy="8127999"/>
          </a:xfrm>
          <a:prstGeom prst="rect">
            <a:avLst/>
          </a:prstGeom>
        </p:spPr>
      </p:pic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7D917249-46BC-4CAA-A338-B3FD1B6A6728}"/>
              </a:ext>
            </a:extLst>
          </p:cNvPr>
          <p:cNvSpPr/>
          <p:nvPr/>
        </p:nvSpPr>
        <p:spPr>
          <a:xfrm>
            <a:off x="971712" y="2480442"/>
            <a:ext cx="4892633" cy="346759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ja-JP" altLang="en-US" sz="2400" spc="300" dirty="0">
                <a:solidFill>
                  <a:sysClr val="windowText" lastClr="00000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誰でも自由に</a:t>
            </a:r>
            <a:r>
              <a:rPr lang="ja-JP" altLang="en-US" sz="4000" b="1" spc="300" dirty="0">
                <a:solidFill>
                  <a:srgbClr val="ED7D3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アイデア</a:t>
            </a:r>
            <a:r>
              <a:rPr lang="ja-JP" altLang="en-US" sz="2400" spc="300" dirty="0">
                <a:solidFill>
                  <a:sysClr val="windowText" lastClr="00000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を</a:t>
            </a:r>
            <a:endParaRPr lang="en-US" altLang="ja-JP" sz="2400" spc="300" dirty="0">
              <a:solidFill>
                <a:sysClr val="windowText" lastClr="000000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algn="ctr">
              <a:lnSpc>
                <a:spcPct val="150000"/>
              </a:lnSpc>
            </a:pPr>
            <a:r>
              <a:rPr lang="ja-JP" altLang="en-US" sz="2400" spc="300" dirty="0">
                <a:solidFill>
                  <a:sysClr val="windowText" lastClr="00000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提案できる雰囲気です。</a:t>
            </a:r>
            <a:endParaRPr lang="en-US" altLang="ja-JP" sz="2400" spc="300" dirty="0">
              <a:solidFill>
                <a:sysClr val="windowText" lastClr="000000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algn="ctr">
              <a:lnSpc>
                <a:spcPct val="150000"/>
              </a:lnSpc>
            </a:pPr>
            <a:endParaRPr kumimoji="1" lang="en-US" altLang="ja-JP" sz="2400" spc="300" dirty="0">
              <a:solidFill>
                <a:sysClr val="windowText" lastClr="000000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algn="ctr">
              <a:lnSpc>
                <a:spcPct val="150000"/>
              </a:lnSpc>
            </a:pPr>
            <a:r>
              <a:rPr lang="ja-JP" altLang="en-US" sz="3600" b="1" spc="300" dirty="0">
                <a:solidFill>
                  <a:srgbClr val="ED7D3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「それ、いいね！」</a:t>
            </a:r>
            <a:r>
              <a:rPr lang="ja-JP" altLang="en-US" sz="2400" spc="300" dirty="0">
                <a:solidFill>
                  <a:sysClr val="windowText" lastClr="00000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の声が力になります。</a:t>
            </a:r>
            <a:endParaRPr lang="en-US" altLang="ja-JP" sz="2400" spc="300" dirty="0">
              <a:solidFill>
                <a:sysClr val="windowText" lastClr="000000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7" name="タイトル 1">
            <a:extLst>
              <a:ext uri="{FF2B5EF4-FFF2-40B4-BE49-F238E27FC236}">
                <a16:creationId xmlns:a16="http://schemas.microsoft.com/office/drawing/2014/main" id="{28EA2660-C735-5141-A0C7-34ABF6F5A155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12192000" cy="145228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b="1" kern="1200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+mj-cs"/>
              </a:defRPr>
            </a:lvl1pPr>
          </a:lstStyle>
          <a:p>
            <a:r>
              <a:rPr lang="en-US" altLang="ja-JP" dirty="0"/>
              <a:t> </a:t>
            </a:r>
            <a:r>
              <a:rPr lang="ja-JP" altLang="en-US" dirty="0"/>
              <a:t>　</a:t>
            </a:r>
            <a:r>
              <a:rPr lang="ja-JP" altLang="en-US" spc="300" dirty="0"/>
              <a:t>先輩社員が語る社風</a:t>
            </a:r>
          </a:p>
        </p:txBody>
      </p:sp>
    </p:spTree>
    <p:extLst>
      <p:ext uri="{BB962C8B-B14F-4D97-AF65-F5344CB8AC3E}">
        <p14:creationId xmlns:p14="http://schemas.microsoft.com/office/powerpoint/2010/main" val="16887957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Group 59">
            <a:extLst>
              <a:ext uri="{FF2B5EF4-FFF2-40B4-BE49-F238E27FC236}">
                <a16:creationId xmlns:a16="http://schemas.microsoft.com/office/drawing/2014/main" id="{2BD94150-C118-4B36-B20B-18F62BCE11E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1757484"/>
              </p:ext>
            </p:extLst>
          </p:nvPr>
        </p:nvGraphicFramePr>
        <p:xfrm>
          <a:off x="1255058" y="1828800"/>
          <a:ext cx="9681884" cy="4526314"/>
        </p:xfrm>
        <a:graphic>
          <a:graphicData uri="http://schemas.openxmlformats.org/drawingml/2006/table">
            <a:tbl>
              <a:tblPr>
                <a:tableStyleId>{9DCAF9ED-07DC-4A11-8D7F-57B35C25682E}</a:tableStyleId>
              </a:tblPr>
              <a:tblGrid>
                <a:gridCol w="226316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10933">
                  <a:extLst>
                    <a:ext uri="{9D8B030D-6E8A-4147-A177-3AD203B41FA5}">
                      <a16:colId xmlns:a16="http://schemas.microsoft.com/office/drawing/2014/main" val="2602799508"/>
                    </a:ext>
                  </a:extLst>
                </a:gridCol>
                <a:gridCol w="69077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9058">
                <a:tc rowSpan="2">
                  <a:txBody>
                    <a:bodyPr/>
                    <a:lstStyle/>
                    <a:p>
                      <a:pPr marL="0" marR="0" lvl="0" indent="0" algn="di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tabLst/>
                      </a:pPr>
                      <a:r>
                        <a:rPr kumimoji="1" lang="ja-JP" altLang="en-US" sz="1800" u="none" strike="noStrike" baseline="0" dirty="0">
                          <a:effectLst/>
                        </a:rPr>
                        <a:t>初任給</a:t>
                      </a:r>
                      <a:endParaRPr kumimoji="1" lang="ja-JP" altLang="en-US" sz="1800" b="0" i="0" u="none" strike="noStrike" baseline="0" dirty="0">
                        <a:solidFill>
                          <a:schemeClr val="tx1">
                            <a:alpha val="100000"/>
                          </a:schemeClr>
                        </a:solidFill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anchor="ctr" horzOverflow="overflow"/>
                </a:tc>
                <a:tc rowSpan="2">
                  <a:txBody>
                    <a:bodyPr/>
                    <a:lstStyle/>
                    <a:p>
                      <a:pPr marL="0" marR="0" lvl="0" indent="0" algn="di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tabLst/>
                      </a:pPr>
                      <a:endParaRPr kumimoji="1" lang="ja-JP" altLang="en-US" sz="1800" b="0" i="0" u="none" strike="noStrike" baseline="0" dirty="0">
                        <a:solidFill>
                          <a:schemeClr val="tx1">
                            <a:alpha val="100000"/>
                          </a:schemeClr>
                        </a:solidFill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tabLst/>
                      </a:pPr>
                      <a:r>
                        <a:rPr kumimoji="1" lang="ja-JP" altLang="en-US" sz="1800" u="none" strike="noStrike" spc="300" baseline="0" dirty="0">
                          <a:effectLst/>
                        </a:rPr>
                        <a:t>大卒（営業）	</a:t>
                      </a:r>
                      <a:r>
                        <a:rPr kumimoji="1" lang="en-US" altLang="ja-JP" sz="1800" u="none" strike="noStrike" spc="300" baseline="0" dirty="0">
                          <a:effectLst/>
                        </a:rPr>
                        <a:t>\191,000</a:t>
                      </a:r>
                      <a:endParaRPr kumimoji="1" lang="en-US" altLang="ja-JP" sz="1800" b="0" i="0" u="none" strike="noStrike" spc="300" baseline="0" dirty="0">
                        <a:solidFill>
                          <a:schemeClr val="tx1">
                            <a:alpha val="10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anchor="ctr" horzOverflow="overflow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0573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tabLst/>
                      </a:pPr>
                      <a:r>
                        <a:rPr kumimoji="1" lang="ja-JP" altLang="en-US" sz="1800" u="none" strike="noStrike" spc="300" baseline="0" dirty="0">
                          <a:effectLst/>
                        </a:rPr>
                        <a:t>短大（営業）	</a:t>
                      </a:r>
                      <a:r>
                        <a:rPr kumimoji="1" lang="en-US" altLang="ja-JP" sz="1800" u="none" strike="noStrike" spc="300" baseline="0" dirty="0">
                          <a:effectLst/>
                        </a:rPr>
                        <a:t>\171,000</a:t>
                      </a:r>
                      <a:endParaRPr kumimoji="1" lang="en-US" altLang="ja-JP" sz="1800" b="0" i="0" u="none" strike="noStrike" spc="300" baseline="0" dirty="0">
                        <a:solidFill>
                          <a:schemeClr val="tx1">
                            <a:alpha val="10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anchor="ctr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9238">
                <a:tc>
                  <a:txBody>
                    <a:bodyPr/>
                    <a:lstStyle/>
                    <a:p>
                      <a:pPr marL="0" marR="0" lvl="0" indent="0" algn="di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>
                            <a:alpha val="100000"/>
                          </a:schemeClr>
                        </a:buClr>
                        <a:buFont typeface="Wingdings"/>
                        <a:buNone/>
                        <a:tabLst/>
                      </a:pPr>
                      <a:r>
                        <a:rPr kumimoji="1" lang="ja-JP" altLang="en-US" sz="1800" u="none" strike="noStrike" baseline="0" dirty="0">
                          <a:effectLst/>
                        </a:rPr>
                        <a:t>諸手当</a:t>
                      </a:r>
                      <a:endParaRPr kumimoji="1" lang="ja-JP" altLang="en-US" sz="1800" b="0" i="0" u="none" strike="noStrike" baseline="0" dirty="0">
                        <a:solidFill>
                          <a:schemeClr val="tx1">
                            <a:alpha val="100000"/>
                          </a:schemeClr>
                        </a:solidFill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di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>
                            <a:alpha val="100000"/>
                          </a:schemeClr>
                        </a:buClr>
                        <a:buFont typeface="Wingdings"/>
                        <a:buNone/>
                        <a:tabLst/>
                      </a:pPr>
                      <a:endParaRPr kumimoji="1" lang="ja-JP" altLang="en-US" sz="1800" b="0" i="0" u="none" strike="noStrike" baseline="0" dirty="0">
                        <a:solidFill>
                          <a:schemeClr val="tx1">
                            <a:alpha val="100000"/>
                          </a:schemeClr>
                        </a:solidFill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tabLst/>
                      </a:pPr>
                      <a:r>
                        <a:rPr kumimoji="1" lang="ja-JP" altLang="en-US" sz="1800" u="none" strike="noStrike" spc="300" baseline="0" dirty="0">
                          <a:effectLst/>
                        </a:rPr>
                        <a:t>残業手当、家族手当、資格手当、通勤手当</a:t>
                      </a:r>
                      <a:endParaRPr kumimoji="1" lang="ja-JP" altLang="en-US" sz="1800" b="0" i="0" u="none" strike="noStrike" spc="300" baseline="0" dirty="0">
                        <a:solidFill>
                          <a:schemeClr val="tx1">
                            <a:alpha val="10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anchor="ctr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09238">
                <a:tc>
                  <a:txBody>
                    <a:bodyPr/>
                    <a:lstStyle/>
                    <a:p>
                      <a:pPr marL="0" marR="0" lvl="0" indent="0" algn="di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>
                            <a:alpha val="100000"/>
                          </a:schemeClr>
                        </a:buClr>
                        <a:buFont typeface="Wingdings"/>
                        <a:buNone/>
                        <a:tabLst/>
                      </a:pPr>
                      <a:r>
                        <a:rPr kumimoji="1" lang="ja-JP" altLang="en-US" sz="1800" u="none" strike="noStrike" baseline="0" dirty="0">
                          <a:effectLst/>
                        </a:rPr>
                        <a:t>賞与</a:t>
                      </a:r>
                      <a:endParaRPr kumimoji="1" lang="ja-JP" altLang="en-US" sz="1800" b="0" i="0" u="none" strike="noStrike" baseline="0" dirty="0">
                        <a:solidFill>
                          <a:schemeClr val="tx1">
                            <a:alpha val="100000"/>
                          </a:schemeClr>
                        </a:solidFill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di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>
                            <a:alpha val="100000"/>
                          </a:schemeClr>
                        </a:buClr>
                        <a:buFont typeface="Wingdings"/>
                        <a:buNone/>
                        <a:tabLst/>
                      </a:pPr>
                      <a:endParaRPr kumimoji="1" lang="ja-JP" altLang="en-US" sz="1800" b="0" i="0" u="none" strike="noStrike" baseline="0" dirty="0">
                        <a:solidFill>
                          <a:schemeClr val="tx1">
                            <a:alpha val="100000"/>
                          </a:schemeClr>
                        </a:solidFill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>
                            <a:alpha val="100000"/>
                          </a:schemeClr>
                        </a:buClr>
                        <a:buFont typeface="Wingdings"/>
                        <a:buNone/>
                        <a:tabLst/>
                      </a:pPr>
                      <a:r>
                        <a:rPr kumimoji="1" lang="ja-JP" altLang="en-US" sz="1800" u="none" strike="noStrike" spc="300" baseline="0" dirty="0">
                          <a:effectLst/>
                        </a:rPr>
                        <a:t>年２回（７月、</a:t>
                      </a:r>
                      <a:r>
                        <a:rPr kumimoji="1" lang="en-US" altLang="ja-JP" sz="1800" u="none" strike="noStrike" spc="300" baseline="0" dirty="0">
                          <a:effectLst/>
                        </a:rPr>
                        <a:t>12</a:t>
                      </a:r>
                      <a:r>
                        <a:rPr kumimoji="1" lang="ja-JP" altLang="en-US" sz="1800" u="none" strike="noStrike" spc="300" baseline="0" dirty="0">
                          <a:effectLst/>
                        </a:rPr>
                        <a:t>月）</a:t>
                      </a:r>
                      <a:endParaRPr kumimoji="1" lang="ja-JP" altLang="en-US" sz="1800" b="0" i="0" u="none" strike="noStrike" spc="300" baseline="0" dirty="0">
                        <a:solidFill>
                          <a:schemeClr val="tx1">
                            <a:alpha val="100000"/>
                          </a:schemeClr>
                        </a:solidFill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anchor="ctr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10587">
                <a:tc>
                  <a:txBody>
                    <a:bodyPr/>
                    <a:lstStyle/>
                    <a:p>
                      <a:pPr marL="0" marR="0" lvl="0" indent="0" algn="di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>
                            <a:alpha val="100000"/>
                          </a:schemeClr>
                        </a:buClr>
                        <a:buFont typeface="Wingdings"/>
                        <a:buNone/>
                        <a:tabLst/>
                      </a:pPr>
                      <a:r>
                        <a:rPr kumimoji="1" lang="ja-JP" altLang="en-US" sz="1800" u="none" strike="noStrike" baseline="0" dirty="0">
                          <a:effectLst/>
                        </a:rPr>
                        <a:t>昇給</a:t>
                      </a:r>
                      <a:endParaRPr kumimoji="1" lang="ja-JP" altLang="en-US" sz="1800" b="0" i="0" u="none" strike="noStrike" baseline="0" dirty="0">
                        <a:solidFill>
                          <a:schemeClr val="tx1">
                            <a:alpha val="100000"/>
                          </a:schemeClr>
                        </a:solidFill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di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>
                            <a:alpha val="100000"/>
                          </a:schemeClr>
                        </a:buClr>
                        <a:buFont typeface="Wingdings"/>
                        <a:buNone/>
                        <a:tabLst/>
                      </a:pPr>
                      <a:endParaRPr kumimoji="1" lang="ja-JP" altLang="en-US" sz="1800" b="0" i="0" u="none" strike="noStrike" baseline="0" dirty="0">
                        <a:solidFill>
                          <a:schemeClr val="tx1">
                            <a:alpha val="100000"/>
                          </a:schemeClr>
                        </a:solidFill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>
                            <a:alpha val="100000"/>
                          </a:schemeClr>
                        </a:buClr>
                        <a:buFont typeface="Wingdings"/>
                        <a:buNone/>
                        <a:tabLst/>
                      </a:pPr>
                      <a:r>
                        <a:rPr kumimoji="1" lang="ja-JP" altLang="en-US" sz="1800" u="none" strike="noStrike" spc="300" baseline="0" dirty="0">
                          <a:effectLst/>
                        </a:rPr>
                        <a:t>年</a:t>
                      </a:r>
                      <a:r>
                        <a:rPr kumimoji="1" lang="en-US" altLang="ja-JP" sz="1800" u="none" strike="noStrike" spc="300" baseline="0" dirty="0">
                          <a:effectLst/>
                        </a:rPr>
                        <a:t>1</a:t>
                      </a:r>
                      <a:r>
                        <a:rPr kumimoji="1" lang="ja-JP" altLang="en-US" sz="1800" u="none" strike="noStrike" spc="300" baseline="0" dirty="0">
                          <a:effectLst/>
                        </a:rPr>
                        <a:t>回（</a:t>
                      </a:r>
                      <a:r>
                        <a:rPr kumimoji="1" lang="en-US" altLang="ja-JP" sz="1800" u="none" strike="noStrike" spc="300" baseline="0" dirty="0">
                          <a:effectLst/>
                        </a:rPr>
                        <a:t>4</a:t>
                      </a:r>
                      <a:r>
                        <a:rPr kumimoji="1" lang="ja-JP" altLang="en-US" sz="1800" u="none" strike="noStrike" spc="300" baseline="0" dirty="0">
                          <a:effectLst/>
                        </a:rPr>
                        <a:t>月）</a:t>
                      </a:r>
                      <a:endParaRPr kumimoji="1" lang="ja-JP" altLang="en-US" sz="1800" b="0" i="0" u="none" strike="noStrike" spc="300" baseline="0" dirty="0">
                        <a:solidFill>
                          <a:schemeClr val="tx1">
                            <a:alpha val="100000"/>
                          </a:schemeClr>
                        </a:solidFill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anchor="ctr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199144">
                <a:tc>
                  <a:txBody>
                    <a:bodyPr/>
                    <a:lstStyle/>
                    <a:p>
                      <a:pPr marL="0" marR="0" lvl="0" indent="0" algn="di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>
                            <a:alpha val="100000"/>
                          </a:schemeClr>
                        </a:buClr>
                        <a:buFont typeface="Wingdings"/>
                        <a:buNone/>
                        <a:tabLst/>
                      </a:pPr>
                      <a:r>
                        <a:rPr kumimoji="1" lang="ja-JP" altLang="en-US" sz="1800" u="none" strike="noStrike" baseline="0" dirty="0">
                          <a:effectLst/>
                        </a:rPr>
                        <a:t>休日・休暇</a:t>
                      </a:r>
                      <a:endParaRPr kumimoji="1" lang="ja-JP" altLang="en-US" sz="1800" b="0" i="0" u="none" strike="noStrike" baseline="0" dirty="0">
                        <a:solidFill>
                          <a:schemeClr val="tx1">
                            <a:alpha val="100000"/>
                          </a:schemeClr>
                        </a:solidFill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di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>
                            <a:alpha val="100000"/>
                          </a:schemeClr>
                        </a:buClr>
                        <a:buFont typeface="Wingdings"/>
                        <a:buNone/>
                        <a:tabLst/>
                      </a:pPr>
                      <a:endParaRPr kumimoji="1" lang="ja-JP" altLang="en-US" sz="1800" b="0" i="0" u="none" strike="noStrike" baseline="0" dirty="0">
                        <a:solidFill>
                          <a:schemeClr val="tx1">
                            <a:alpha val="100000"/>
                          </a:schemeClr>
                        </a:solidFill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>
                            <a:alpha val="100000"/>
                          </a:schemeClr>
                        </a:buClr>
                        <a:buFont typeface="Wingdings"/>
                        <a:buNone/>
                        <a:tabLst/>
                      </a:pPr>
                      <a:r>
                        <a:rPr kumimoji="1" lang="ja-JP" altLang="en-US" sz="1800" u="none" strike="noStrike" spc="300" baseline="0" dirty="0">
                          <a:effectLst/>
                        </a:rPr>
                        <a:t>週休</a:t>
                      </a:r>
                      <a:r>
                        <a:rPr kumimoji="1" lang="en-US" altLang="ja-JP" sz="1800" u="none" strike="noStrike" spc="300" baseline="0" dirty="0">
                          <a:effectLst/>
                        </a:rPr>
                        <a:t>2</a:t>
                      </a:r>
                      <a:r>
                        <a:rPr kumimoji="1" lang="ja-JP" altLang="en-US" sz="1800" u="none" strike="noStrike" spc="300" baseline="0" dirty="0">
                          <a:effectLst/>
                        </a:rPr>
                        <a:t>日制、夏期</a:t>
                      </a:r>
                      <a:r>
                        <a:rPr kumimoji="1" lang="en-US" altLang="ja-JP" sz="1800" u="none" strike="noStrike" spc="300" baseline="0" dirty="0">
                          <a:effectLst/>
                        </a:rPr>
                        <a:t>3</a:t>
                      </a:r>
                      <a:r>
                        <a:rPr kumimoji="1" lang="ja-JP" altLang="en-US" sz="1800" u="none" strike="noStrike" spc="300" baseline="0" dirty="0">
                          <a:effectLst/>
                        </a:rPr>
                        <a:t>日、年末年始</a:t>
                      </a:r>
                      <a:r>
                        <a:rPr kumimoji="1" lang="en-US" altLang="ja-JP" sz="1800" u="none" strike="noStrike" spc="300" baseline="0" dirty="0">
                          <a:effectLst/>
                        </a:rPr>
                        <a:t>5</a:t>
                      </a:r>
                      <a:r>
                        <a:rPr kumimoji="1" lang="ja-JP" altLang="en-US" sz="1800" u="none" strike="noStrike" spc="300" baseline="0" dirty="0">
                          <a:effectLst/>
                        </a:rPr>
                        <a:t>日</a:t>
                      </a:r>
                      <a:br>
                        <a:rPr kumimoji="1" lang="ja-JP" altLang="en-US" sz="1800" u="none" strike="noStrike" spc="300" baseline="0" dirty="0">
                          <a:effectLst/>
                        </a:rPr>
                      </a:br>
                      <a:r>
                        <a:rPr kumimoji="1" lang="ja-JP" altLang="en-US" sz="1800" u="none" strike="noStrike" spc="300" baseline="0" dirty="0">
                          <a:effectLst/>
                        </a:rPr>
                        <a:t>有給休暇：</a:t>
                      </a:r>
                      <a:r>
                        <a:rPr kumimoji="1" lang="en-US" altLang="ja-JP" sz="1800" u="none" strike="noStrike" spc="300" baseline="0" dirty="0">
                          <a:effectLst/>
                        </a:rPr>
                        <a:t>6</a:t>
                      </a:r>
                      <a:r>
                        <a:rPr kumimoji="1" lang="ja-JP" altLang="en-US" sz="1800" u="none" strike="noStrike" spc="300" baseline="0" dirty="0">
                          <a:effectLst/>
                        </a:rPr>
                        <a:t>ヵ月後</a:t>
                      </a:r>
                      <a:r>
                        <a:rPr kumimoji="1" lang="en-US" altLang="ja-JP" sz="1800" u="none" strike="noStrike" spc="300" baseline="0" dirty="0">
                          <a:effectLst/>
                        </a:rPr>
                        <a:t>10</a:t>
                      </a:r>
                      <a:r>
                        <a:rPr kumimoji="1" lang="ja-JP" altLang="en-US" sz="1800" u="none" strike="noStrike" spc="300" baseline="0" dirty="0">
                          <a:effectLst/>
                        </a:rPr>
                        <a:t>日、</a:t>
                      </a:r>
                      <a:r>
                        <a:rPr kumimoji="1" lang="en-US" altLang="ja-JP" sz="1800" u="none" strike="noStrike" spc="300" baseline="0" dirty="0">
                          <a:effectLst/>
                        </a:rPr>
                        <a:t>1</a:t>
                      </a:r>
                      <a:r>
                        <a:rPr kumimoji="1" lang="ja-JP" altLang="en-US" sz="1800" u="none" strike="noStrike" spc="300" baseline="0" dirty="0">
                          <a:effectLst/>
                        </a:rPr>
                        <a:t>年</a:t>
                      </a:r>
                      <a:r>
                        <a:rPr kumimoji="1" lang="en-US" altLang="ja-JP" sz="1800" u="none" strike="noStrike" spc="300" baseline="0" dirty="0">
                          <a:effectLst/>
                        </a:rPr>
                        <a:t>6</a:t>
                      </a:r>
                      <a:r>
                        <a:rPr kumimoji="1" lang="ja-JP" altLang="en-US" sz="1800" u="none" strike="noStrike" spc="300" baseline="0" dirty="0">
                          <a:effectLst/>
                        </a:rPr>
                        <a:t>ヵ月後</a:t>
                      </a:r>
                      <a:r>
                        <a:rPr kumimoji="1" lang="en-US" altLang="ja-JP" sz="1800" u="none" strike="noStrike" spc="300" baseline="0" dirty="0">
                          <a:effectLst/>
                        </a:rPr>
                        <a:t>11</a:t>
                      </a:r>
                      <a:r>
                        <a:rPr kumimoji="1" lang="ja-JP" altLang="en-US" sz="1800" u="none" strike="noStrike" spc="300" baseline="0" dirty="0">
                          <a:effectLst/>
                        </a:rPr>
                        <a:t>日、最高</a:t>
                      </a:r>
                      <a:r>
                        <a:rPr kumimoji="1" lang="en-US" altLang="ja-JP" sz="1800" u="none" strike="noStrike" spc="300" baseline="0" dirty="0">
                          <a:effectLst/>
                        </a:rPr>
                        <a:t>20</a:t>
                      </a:r>
                      <a:r>
                        <a:rPr kumimoji="1" lang="ja-JP" altLang="en-US" sz="1800" u="none" strike="noStrike" spc="300" baseline="0" dirty="0">
                          <a:effectLst/>
                        </a:rPr>
                        <a:t>日 </a:t>
                      </a:r>
                      <a:br>
                        <a:rPr kumimoji="1" lang="ja-JP" altLang="en-US" sz="1800" u="none" strike="noStrike" spc="300" baseline="0" dirty="0">
                          <a:effectLst/>
                        </a:rPr>
                      </a:br>
                      <a:r>
                        <a:rPr kumimoji="1" lang="ja-JP" altLang="en-US" sz="1800" u="none" strike="noStrike" spc="300" baseline="0" dirty="0">
                          <a:effectLst/>
                        </a:rPr>
                        <a:t>慶弔休暇</a:t>
                      </a:r>
                      <a:endParaRPr kumimoji="1" lang="ja-JP" altLang="en-US" sz="1800" b="0" i="0" u="none" strike="noStrike" spc="300" baseline="0" dirty="0">
                        <a:solidFill>
                          <a:schemeClr val="tx1">
                            <a:alpha val="100000"/>
                          </a:schemeClr>
                        </a:solidFill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anchor="ctr" horzOverflow="overflow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09238">
                <a:tc>
                  <a:txBody>
                    <a:bodyPr/>
                    <a:lstStyle/>
                    <a:p>
                      <a:pPr marL="0" marR="0" lvl="0" indent="0" algn="di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>
                            <a:alpha val="100000"/>
                          </a:schemeClr>
                        </a:buClr>
                        <a:buFont typeface="Wingdings"/>
                        <a:buNone/>
                        <a:tabLst/>
                      </a:pPr>
                      <a:r>
                        <a:rPr kumimoji="1" lang="ja-JP" altLang="en-US" sz="1800" u="none" strike="noStrike" baseline="0" dirty="0">
                          <a:effectLst/>
                        </a:rPr>
                        <a:t>福利厚生</a:t>
                      </a:r>
                      <a:endParaRPr kumimoji="1" lang="ja-JP" altLang="en-US" sz="1800" b="0" i="0" u="none" strike="noStrike" baseline="0" dirty="0">
                        <a:solidFill>
                          <a:schemeClr val="tx1">
                            <a:alpha val="100000"/>
                          </a:schemeClr>
                        </a:solidFill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di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>
                            <a:alpha val="100000"/>
                          </a:schemeClr>
                        </a:buClr>
                        <a:buFont typeface="Wingdings"/>
                        <a:buNone/>
                        <a:tabLst/>
                      </a:pPr>
                      <a:endParaRPr kumimoji="1" lang="ja-JP" altLang="en-US" sz="1800" b="0" i="0" u="none" strike="noStrike" baseline="0" dirty="0">
                        <a:solidFill>
                          <a:schemeClr val="tx1">
                            <a:alpha val="100000"/>
                          </a:schemeClr>
                        </a:solidFill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tabLst/>
                      </a:pPr>
                      <a:r>
                        <a:rPr kumimoji="1" lang="ja-JP" altLang="en-US" sz="1800" u="none" strike="noStrike" spc="300" baseline="0" dirty="0">
                          <a:effectLst/>
                        </a:rPr>
                        <a:t>各種社会保険完備、</a:t>
                      </a:r>
                      <a:r>
                        <a:rPr kumimoji="1" lang="en-US" altLang="ja-JP" sz="1800" u="none" strike="noStrike" spc="300" baseline="0" dirty="0">
                          <a:effectLst/>
                        </a:rPr>
                        <a:t>Sports</a:t>
                      </a:r>
                      <a:r>
                        <a:rPr kumimoji="1" lang="ja-JP" altLang="en-US" sz="1800" u="none" strike="noStrike" spc="300" baseline="0" dirty="0">
                          <a:effectLst/>
                        </a:rPr>
                        <a:t> </a:t>
                      </a:r>
                      <a:r>
                        <a:rPr kumimoji="1" lang="en-US" altLang="ja-JP" sz="1800" u="none" strike="noStrike" spc="300" baseline="0" dirty="0">
                          <a:effectLst/>
                        </a:rPr>
                        <a:t>Club</a:t>
                      </a:r>
                      <a:endParaRPr kumimoji="1" lang="ja-JP" altLang="en-US" sz="1400" b="0" i="0" u="none" strike="noStrike" spc="300" baseline="0" dirty="0">
                        <a:solidFill>
                          <a:schemeClr val="tx1">
                            <a:alpha val="10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anchor="ctr" horzOverflow="overflow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09238">
                <a:tc>
                  <a:txBody>
                    <a:bodyPr/>
                    <a:lstStyle/>
                    <a:p>
                      <a:pPr marL="0" marR="0" lvl="0" indent="0" algn="di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>
                            <a:alpha val="100000"/>
                          </a:schemeClr>
                        </a:buClr>
                        <a:buFont typeface="Wingdings"/>
                        <a:buNone/>
                        <a:tabLst/>
                      </a:pPr>
                      <a:r>
                        <a:rPr kumimoji="1" lang="ja-JP" altLang="en-US" sz="1800" u="none" strike="noStrike" baseline="0" dirty="0">
                          <a:effectLst/>
                        </a:rPr>
                        <a:t>研修制度</a:t>
                      </a:r>
                      <a:endParaRPr kumimoji="1" lang="ja-JP" altLang="en-US" sz="1800" b="0" i="0" u="none" strike="noStrike" baseline="0" dirty="0">
                        <a:solidFill>
                          <a:schemeClr val="tx1">
                            <a:alpha val="100000"/>
                          </a:schemeClr>
                        </a:solidFill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di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>
                            <a:alpha val="100000"/>
                          </a:schemeClr>
                        </a:buClr>
                        <a:buFont typeface="Wingdings"/>
                        <a:buNone/>
                        <a:tabLst/>
                      </a:pPr>
                      <a:endParaRPr kumimoji="1" lang="ja-JP" altLang="en-US" sz="1800" b="0" i="0" u="none" strike="noStrike" baseline="0" dirty="0">
                        <a:solidFill>
                          <a:schemeClr val="tx1">
                            <a:alpha val="100000"/>
                          </a:schemeClr>
                        </a:solidFill>
                        <a:effectLst/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tabLst/>
                      </a:pPr>
                      <a:r>
                        <a:rPr kumimoji="1" lang="ja-JP" altLang="en-US" sz="1800" u="none" strike="noStrike" spc="300" baseline="0" dirty="0">
                          <a:effectLst/>
                        </a:rPr>
                        <a:t>新入社員研修、ブラッシュアップ研修</a:t>
                      </a:r>
                      <a:endParaRPr kumimoji="1" lang="ja-JP" altLang="en-US" sz="1400" b="0" i="0" u="none" strike="noStrike" spc="300" baseline="0" dirty="0">
                        <a:solidFill>
                          <a:schemeClr val="tx1">
                            <a:alpha val="10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</a:txBody>
                  <a:tcPr anchor="ctr" horzOverflow="overflow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5" name="タイトル 1">
            <a:extLst>
              <a:ext uri="{FF2B5EF4-FFF2-40B4-BE49-F238E27FC236}">
                <a16:creationId xmlns:a16="http://schemas.microsoft.com/office/drawing/2014/main" id="{C1026991-4881-D54C-A649-54016096D982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12192000" cy="145228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b="1" kern="1200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+mj-cs"/>
              </a:defRPr>
            </a:lvl1pPr>
          </a:lstStyle>
          <a:p>
            <a:r>
              <a:rPr lang="ja-JP" altLang="en-US" spc="300" dirty="0"/>
              <a:t>　待遇</a:t>
            </a:r>
          </a:p>
        </p:txBody>
      </p:sp>
    </p:spTree>
    <p:extLst>
      <p:ext uri="{BB962C8B-B14F-4D97-AF65-F5344CB8AC3E}">
        <p14:creationId xmlns:p14="http://schemas.microsoft.com/office/powerpoint/2010/main" val="4215365298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192</Words>
  <Application>Microsoft Office PowerPoint</Application>
  <PresentationFormat>ワイド画面</PresentationFormat>
  <Paragraphs>37</Paragraphs>
  <Slides>5</Slides>
  <Notes>5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5</vt:i4>
      </vt:variant>
    </vt:vector>
  </HeadingPairs>
  <TitlesOfParts>
    <vt:vector size="10" baseType="lpstr">
      <vt:lpstr>BIZ UDPゴシック</vt:lpstr>
      <vt:lpstr>游ゴシック</vt:lpstr>
      <vt:lpstr>Arial</vt:lpstr>
      <vt:lpstr>Wingdings</vt:lpstr>
      <vt:lpstr>1_Office テーマ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2022-04-12T09:19:34Z</dcterms:created>
  <dcterms:modified xsi:type="dcterms:W3CDTF">2022-04-12T09:20:09Z</dcterms:modified>
</cp:coreProperties>
</file>