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43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275CAF-E870-4A36-A4F6-36FE317D4ACB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ABB295-4746-4C2E-AC24-1C2D87A29D0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892123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50130D6-0375-40C1-8BFA-4897845E99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FE8E9687-5FC4-4D43-9E90-C8EDF42C93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4E4B0F2-EAEE-41FE-AA60-1630E0D401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7FE85-3A7C-46D6-91AD-FFE62E3E097E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BF7A9C1-D815-4AEF-9075-E10A9C5339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670DCFD-318B-41C4-B964-BEB838A50E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0EE53-E631-46F4-9CB9-7A22A28BBB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86634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0339E8B-0FBD-4268-AC8C-4F2D50F526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ADA6974-A44D-47D9-9D33-B0E810734F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1C24C61-F800-4BFE-AFA4-BA755E2013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7FE85-3A7C-46D6-91AD-FFE62E3E097E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7DE5B96-B919-4EB4-AF6E-5ECC1CBB3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0963AC0-7DF3-4D64-A5CA-8BC5B8ACC9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0EE53-E631-46F4-9CB9-7A22A28BBB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0334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224401C9-2B91-41A5-A9E3-881F7CA3E2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FF99A9B-F431-46E7-9AE7-870C7171F3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C666633-8654-4257-9277-43D8EBC067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7FE85-3A7C-46D6-91AD-FFE62E3E097E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87DDF7C-9F13-4B1A-9BAE-224C1C928B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9A9DE4F-90DC-4FCC-BD67-4C4DC93EC1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0EE53-E631-46F4-9CB9-7A22A28BBB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053022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A771EE5-7A91-47D2-BA63-79B6928F30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B7392E7-0969-4D6A-9026-54FB0CD2F8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286E723-3298-4303-B912-87723E46B5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7FE85-3A7C-46D6-91AD-FFE62E3E097E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C34CE35-C92B-4A3A-AD58-E4507FBFB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C4D6323-E523-44ED-9606-D2FB55BA6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0EE53-E631-46F4-9CB9-7A22A28BBB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1815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E2AEC91-A6DB-4769-8BC7-7EAE45B448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6629743-81AC-4A78-ABDB-129006F1A7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64AD0BE-FBA4-4B80-AD1C-740DED994F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7FE85-3A7C-46D6-91AD-FFE62E3E097E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8522EB1-E703-48F6-AD3D-29D92F4B1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71428A0-C3C1-4242-9E31-5AE2262F1E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0EE53-E631-46F4-9CB9-7A22A28BBB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181913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C22CA3B-37A6-4F35-8CF1-E3FAD89A7F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048CDE8-1AA3-46F6-9E3A-F89748AFA4A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0F4F6F7C-257C-40F9-A47B-4B2B561D5E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14EE3A4-8FBC-4120-B5C8-C5B7DD1BB8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7FE85-3A7C-46D6-91AD-FFE62E3E097E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25A35AB-8C20-4B5D-B75A-D6CEBBC4F4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EBE9ACB0-B2B5-4EEB-ABF3-5D11F9DC4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0EE53-E631-46F4-9CB9-7A22A28BBB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76184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9A3A4E1-C6AF-4F24-A88E-06C3C80C0F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FBC9760-1EE6-4468-839F-3B2938D07A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7440C7C7-4C89-4400-A5D8-178E09DE94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922A4815-BA6F-4614-80DA-66620A014D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2E550430-73F9-4583-9CFE-C41AF74892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9A6C004E-56A9-412C-8DFF-55EAFB35BB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7FE85-3A7C-46D6-91AD-FFE62E3E097E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5B0E70CF-E35D-4805-8292-813EF957C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0EDB4B87-3D7E-4B72-B3BC-9A64011AF6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0EE53-E631-46F4-9CB9-7A22A28BBB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8079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BFD47AD-A6EB-4E23-A82B-9BE59678F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5675195A-3B98-4380-B6AF-A8370F7C24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7FE85-3A7C-46D6-91AD-FFE62E3E097E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D341E08E-5A98-4BA8-B93F-4D0E453D7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E9C6F3AD-281D-425B-819F-2A94E5416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0EE53-E631-46F4-9CB9-7A22A28BBB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701626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C2EA54D7-9F3C-4159-85C1-6D23367391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7FE85-3A7C-46D6-91AD-FFE62E3E097E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83A2CDAE-B728-4B70-B9FE-17F1FA80CA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1402760C-8D97-4367-BD49-0E00D44A03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0EE53-E631-46F4-9CB9-7A22A28BBB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45593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1CEC8F5-D515-4837-8639-AA573127E3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4120F16-F76D-48AA-A695-8639710E3D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E7CF2F9-9C54-4D43-930D-A3EBF62C4D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A00ED57-C747-4B3B-AA9F-A05A2CC368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7FE85-3A7C-46D6-91AD-FFE62E3E097E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8D437EC-6748-4AC6-8BD2-4E019051F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E338A3E-209C-4315-8ED6-771E27ADAE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0EE53-E631-46F4-9CB9-7A22A28BBB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9157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583B5C9-750B-45E7-8175-C3537C45B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34F1AA9B-7E81-473B-A869-D3F7AD0A60E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D3E932B-66BA-40EC-82C6-20753234DB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9CD38876-1421-4DA8-BC50-9ACF174416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7FE85-3A7C-46D6-91AD-FFE62E3E097E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E516A9C4-4E87-4378-A012-E4C8ACDEF6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367AE16E-3D25-4517-BB10-B8A3BC0BA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0EE53-E631-46F4-9CB9-7A22A28BBB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4888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5B0C9D97-D6F4-4CFC-894E-856CCFB623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FC9060F-66FC-4970-ADDC-C4FDD83BD7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C2DC85B-C04A-420E-95F5-7017434708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97FE85-3A7C-46D6-91AD-FFE62E3E097E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D956A47-8AAA-4002-981E-1C583E725C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FB069BE-8646-4E09-99EA-E56FC7DB49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0EE53-E631-46F4-9CB9-7A22A28BBB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0471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4AB0A487-4492-42DE-ABE3-42F4BEFFE4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新商品発売スケジュール</a:t>
            </a:r>
          </a:p>
        </p:txBody>
      </p:sp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02CBEDA1-C9FB-4544-98CE-6CD6686EAACE}"/>
              </a:ext>
            </a:extLst>
          </p:cNvPr>
          <p:cNvGrpSpPr/>
          <p:nvPr/>
        </p:nvGrpSpPr>
        <p:grpSpPr>
          <a:xfrm>
            <a:off x="565265" y="2227812"/>
            <a:ext cx="2743200" cy="3541222"/>
            <a:chOff x="565265" y="2227812"/>
            <a:chExt cx="2743200" cy="3541222"/>
          </a:xfrm>
        </p:grpSpPr>
        <p:sp>
          <p:nvSpPr>
            <p:cNvPr id="7" name="四角形: 角を丸くする 6">
              <a:extLst>
                <a:ext uri="{FF2B5EF4-FFF2-40B4-BE49-F238E27FC236}">
                  <a16:creationId xmlns:a16="http://schemas.microsoft.com/office/drawing/2014/main" id="{34946589-52B8-4B80-AB33-3DE1B3D63EA1}"/>
                </a:ext>
              </a:extLst>
            </p:cNvPr>
            <p:cNvSpPr/>
            <p:nvPr/>
          </p:nvSpPr>
          <p:spPr>
            <a:xfrm>
              <a:off x="838200" y="2227812"/>
              <a:ext cx="2177934" cy="3541222"/>
            </a:xfrm>
            <a:prstGeom prst="round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r>
                <a:rPr kumimoji="1" lang="ja-JP" altLang="en-US" dirty="0">
                  <a:solidFill>
                    <a:schemeClr val="bg1">
                      <a:lumMod val="65000"/>
                    </a:schemeClr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まろやかコーヒー</a:t>
              </a:r>
              <a:endParaRPr kumimoji="1" lang="en-US" altLang="ja-JP" dirty="0">
                <a:solidFill>
                  <a:schemeClr val="bg1">
                    <a:lumMod val="6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  <a:p>
              <a:pPr algn="ctr"/>
              <a:endParaRPr kumimoji="1" lang="ja-JP" altLang="en-US" dirty="0">
                <a:solidFill>
                  <a:schemeClr val="bg1">
                    <a:lumMod val="6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  <p:sp>
          <p:nvSpPr>
            <p:cNvPr id="11" name="矢印: 山形 10">
              <a:extLst>
                <a:ext uri="{FF2B5EF4-FFF2-40B4-BE49-F238E27FC236}">
                  <a16:creationId xmlns:a16="http://schemas.microsoft.com/office/drawing/2014/main" id="{D5E9FE0D-C97E-4917-9BC2-7C97621D2A5A}"/>
                </a:ext>
              </a:extLst>
            </p:cNvPr>
            <p:cNvSpPr/>
            <p:nvPr/>
          </p:nvSpPr>
          <p:spPr>
            <a:xfrm>
              <a:off x="565265" y="3740728"/>
              <a:ext cx="2743200" cy="515389"/>
            </a:xfrm>
            <a:prstGeom prst="chevron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2000" b="1" dirty="0">
                  <a:solidFill>
                    <a:schemeClr val="bg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July</a:t>
              </a:r>
              <a:endParaRPr kumimoji="1" lang="ja-JP" altLang="en-US" sz="20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  <p:pic>
          <p:nvPicPr>
            <p:cNvPr id="16" name="グラフィックス 15" descr="コーヒー豆 単色塗りつぶし">
              <a:extLst>
                <a:ext uri="{FF2B5EF4-FFF2-40B4-BE49-F238E27FC236}">
                  <a16:creationId xmlns:a16="http://schemas.microsoft.com/office/drawing/2014/main" id="{450E4D71-05C5-4CF7-B1F2-E550DB0C6C7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322773" y="2448018"/>
              <a:ext cx="1061594" cy="1061594"/>
            </a:xfrm>
            <a:prstGeom prst="rect">
              <a:avLst/>
            </a:prstGeom>
          </p:spPr>
        </p:pic>
      </p:grpSp>
      <p:grpSp>
        <p:nvGrpSpPr>
          <p:cNvPr id="22" name="グループ化 21">
            <a:extLst>
              <a:ext uri="{FF2B5EF4-FFF2-40B4-BE49-F238E27FC236}">
                <a16:creationId xmlns:a16="http://schemas.microsoft.com/office/drawing/2014/main" id="{5380163F-38F5-4101-BC91-C7DA7B543B21}"/>
              </a:ext>
            </a:extLst>
          </p:cNvPr>
          <p:cNvGrpSpPr/>
          <p:nvPr/>
        </p:nvGrpSpPr>
        <p:grpSpPr>
          <a:xfrm>
            <a:off x="3318822" y="2609552"/>
            <a:ext cx="2743200" cy="3541222"/>
            <a:chOff x="3380047" y="2227812"/>
            <a:chExt cx="2743200" cy="3541222"/>
          </a:xfrm>
        </p:grpSpPr>
        <p:sp>
          <p:nvSpPr>
            <p:cNvPr id="8" name="四角形: 角を丸くする 7">
              <a:extLst>
                <a:ext uri="{FF2B5EF4-FFF2-40B4-BE49-F238E27FC236}">
                  <a16:creationId xmlns:a16="http://schemas.microsoft.com/office/drawing/2014/main" id="{C44C1529-6445-4FFF-843C-AAE62730C302}"/>
                </a:ext>
              </a:extLst>
            </p:cNvPr>
            <p:cNvSpPr/>
            <p:nvPr/>
          </p:nvSpPr>
          <p:spPr>
            <a:xfrm>
              <a:off x="3662680" y="2227812"/>
              <a:ext cx="2177934" cy="3541222"/>
            </a:xfrm>
            <a:prstGeom prst="round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r>
                <a:rPr kumimoji="1" lang="ja-JP" altLang="en-US" dirty="0">
                  <a:solidFill>
                    <a:schemeClr val="bg1">
                      <a:lumMod val="65000"/>
                    </a:schemeClr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さっぱりコーヒー</a:t>
              </a:r>
              <a:endParaRPr kumimoji="1" lang="en-US" altLang="ja-JP" dirty="0">
                <a:solidFill>
                  <a:schemeClr val="bg1">
                    <a:lumMod val="6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  <a:p>
              <a:pPr algn="ctr"/>
              <a:endParaRPr kumimoji="1" lang="ja-JP" altLang="en-US" dirty="0">
                <a:solidFill>
                  <a:schemeClr val="bg1">
                    <a:lumMod val="6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  <p:sp>
          <p:nvSpPr>
            <p:cNvPr id="12" name="矢印: 山形 11">
              <a:extLst>
                <a:ext uri="{FF2B5EF4-FFF2-40B4-BE49-F238E27FC236}">
                  <a16:creationId xmlns:a16="http://schemas.microsoft.com/office/drawing/2014/main" id="{E032C2AD-2DDD-4495-8555-FAFFE683DB11}"/>
                </a:ext>
              </a:extLst>
            </p:cNvPr>
            <p:cNvSpPr/>
            <p:nvPr/>
          </p:nvSpPr>
          <p:spPr>
            <a:xfrm>
              <a:off x="3380047" y="3740728"/>
              <a:ext cx="2743200" cy="515389"/>
            </a:xfrm>
            <a:prstGeom prst="chevron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2000" b="1" dirty="0">
                  <a:solidFill>
                    <a:schemeClr val="bg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August</a:t>
              </a:r>
              <a:endParaRPr kumimoji="1" lang="ja-JP" altLang="en-US" sz="20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  <p:pic>
          <p:nvPicPr>
            <p:cNvPr id="18" name="グラフィックス 17" descr="ラテ カップ 単色塗りつぶし">
              <a:extLst>
                <a:ext uri="{FF2B5EF4-FFF2-40B4-BE49-F238E27FC236}">
                  <a16:creationId xmlns:a16="http://schemas.microsoft.com/office/drawing/2014/main" id="{37B7D94E-51D9-4C9B-9E36-E692FCEB26D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173984" y="2448018"/>
              <a:ext cx="1126454" cy="1126454"/>
            </a:xfrm>
            <a:prstGeom prst="rect">
              <a:avLst/>
            </a:prstGeom>
          </p:spPr>
        </p:pic>
      </p:grpSp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BC9A7BC3-E346-4DCA-B704-67F5F81D993E}"/>
              </a:ext>
            </a:extLst>
          </p:cNvPr>
          <p:cNvGrpSpPr/>
          <p:nvPr/>
        </p:nvGrpSpPr>
        <p:grpSpPr>
          <a:xfrm>
            <a:off x="6003175" y="2609552"/>
            <a:ext cx="2743200" cy="3541222"/>
            <a:chOff x="6194829" y="2227812"/>
            <a:chExt cx="2743200" cy="3541222"/>
          </a:xfrm>
        </p:grpSpPr>
        <p:sp>
          <p:nvSpPr>
            <p:cNvPr id="9" name="四角形: 角を丸くする 8">
              <a:extLst>
                <a:ext uri="{FF2B5EF4-FFF2-40B4-BE49-F238E27FC236}">
                  <a16:creationId xmlns:a16="http://schemas.microsoft.com/office/drawing/2014/main" id="{E2AC1E50-AD18-4C68-A343-A0898ED63020}"/>
                </a:ext>
              </a:extLst>
            </p:cNvPr>
            <p:cNvSpPr/>
            <p:nvPr/>
          </p:nvSpPr>
          <p:spPr>
            <a:xfrm>
              <a:off x="6487160" y="2227812"/>
              <a:ext cx="2177934" cy="3541222"/>
            </a:xfrm>
            <a:prstGeom prst="round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r>
                <a:rPr kumimoji="1" lang="ja-JP" altLang="en-US" dirty="0">
                  <a:solidFill>
                    <a:schemeClr val="bg1">
                      <a:lumMod val="65000"/>
                    </a:schemeClr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ミルクたっぷり</a:t>
              </a:r>
              <a:endParaRPr kumimoji="1" lang="en-US" altLang="ja-JP" dirty="0">
                <a:solidFill>
                  <a:schemeClr val="bg1">
                    <a:lumMod val="6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  <a:p>
              <a:pPr algn="ctr"/>
              <a:r>
                <a:rPr lang="ja-JP" altLang="en-US" dirty="0">
                  <a:solidFill>
                    <a:schemeClr val="bg1">
                      <a:lumMod val="65000"/>
                    </a:schemeClr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コーヒー</a:t>
              </a:r>
              <a:endParaRPr lang="en-US" altLang="ja-JP" dirty="0">
                <a:solidFill>
                  <a:schemeClr val="bg1">
                    <a:lumMod val="6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  <a:p>
              <a:pPr algn="ctr"/>
              <a:endParaRPr kumimoji="1" lang="ja-JP" altLang="en-US" dirty="0">
                <a:solidFill>
                  <a:schemeClr val="bg1">
                    <a:lumMod val="6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  <p:sp>
          <p:nvSpPr>
            <p:cNvPr id="13" name="矢印: 山形 12">
              <a:extLst>
                <a:ext uri="{FF2B5EF4-FFF2-40B4-BE49-F238E27FC236}">
                  <a16:creationId xmlns:a16="http://schemas.microsoft.com/office/drawing/2014/main" id="{C948B9A1-970E-4BAF-8545-5C13FBF56A9F}"/>
                </a:ext>
              </a:extLst>
            </p:cNvPr>
            <p:cNvSpPr/>
            <p:nvPr/>
          </p:nvSpPr>
          <p:spPr>
            <a:xfrm>
              <a:off x="6194829" y="3740728"/>
              <a:ext cx="2743200" cy="515389"/>
            </a:xfrm>
            <a:prstGeom prst="chevron">
              <a:avLst/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2000" b="1" dirty="0">
                  <a:solidFill>
                    <a:schemeClr val="bg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September</a:t>
              </a:r>
              <a:endParaRPr kumimoji="1" lang="ja-JP" altLang="en-US" sz="20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  <p:pic>
          <p:nvPicPr>
            <p:cNvPr id="19" name="グラフィックス 18" descr="コーヒー豆 単色塗りつぶし">
              <a:extLst>
                <a:ext uri="{FF2B5EF4-FFF2-40B4-BE49-F238E27FC236}">
                  <a16:creationId xmlns:a16="http://schemas.microsoft.com/office/drawing/2014/main" id="{1725527D-2814-4F96-8EEC-00909D5A782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999535" y="2448018"/>
              <a:ext cx="1061594" cy="1061594"/>
            </a:xfrm>
            <a:prstGeom prst="rect">
              <a:avLst/>
            </a:prstGeom>
          </p:spPr>
        </p:pic>
      </p:grpSp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410F7767-D924-4CA8-B76A-A283CC2AFDFE}"/>
              </a:ext>
            </a:extLst>
          </p:cNvPr>
          <p:cNvGrpSpPr/>
          <p:nvPr/>
        </p:nvGrpSpPr>
        <p:grpSpPr>
          <a:xfrm>
            <a:off x="9258750" y="1970117"/>
            <a:ext cx="2743200" cy="3541222"/>
            <a:chOff x="9019310" y="2227812"/>
            <a:chExt cx="2743200" cy="3541222"/>
          </a:xfrm>
        </p:grpSpPr>
        <p:sp>
          <p:nvSpPr>
            <p:cNvPr id="10" name="四角形: 角を丸くする 9">
              <a:extLst>
                <a:ext uri="{FF2B5EF4-FFF2-40B4-BE49-F238E27FC236}">
                  <a16:creationId xmlns:a16="http://schemas.microsoft.com/office/drawing/2014/main" id="{E4F0D675-2B60-4228-AAC1-0B6AA96FE681}"/>
                </a:ext>
              </a:extLst>
            </p:cNvPr>
            <p:cNvSpPr/>
            <p:nvPr/>
          </p:nvSpPr>
          <p:spPr>
            <a:xfrm>
              <a:off x="9311641" y="2227812"/>
              <a:ext cx="2177934" cy="3541222"/>
            </a:xfrm>
            <a:prstGeom prst="round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r>
                <a:rPr lang="ja-JP" altLang="en-US" dirty="0">
                  <a:solidFill>
                    <a:schemeClr val="bg1">
                      <a:lumMod val="65000"/>
                    </a:schemeClr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大人のほろ苦</a:t>
              </a:r>
              <a:endParaRPr lang="en-US" altLang="ja-JP" dirty="0">
                <a:solidFill>
                  <a:schemeClr val="bg1">
                    <a:lumMod val="6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  <a:p>
              <a:pPr algn="ctr"/>
              <a:r>
                <a:rPr kumimoji="1" lang="ja-JP" altLang="en-US" dirty="0">
                  <a:solidFill>
                    <a:schemeClr val="bg1">
                      <a:lumMod val="65000"/>
                    </a:schemeClr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コーヒー</a:t>
              </a:r>
              <a:endParaRPr kumimoji="1" lang="en-US" altLang="ja-JP" dirty="0">
                <a:solidFill>
                  <a:schemeClr val="bg1">
                    <a:lumMod val="6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  <a:p>
              <a:pPr algn="ctr"/>
              <a:endParaRPr kumimoji="1" lang="ja-JP" altLang="en-US" dirty="0">
                <a:solidFill>
                  <a:schemeClr val="bg1">
                    <a:lumMod val="6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  <p:sp>
          <p:nvSpPr>
            <p:cNvPr id="14" name="矢印: 山形 13">
              <a:extLst>
                <a:ext uri="{FF2B5EF4-FFF2-40B4-BE49-F238E27FC236}">
                  <a16:creationId xmlns:a16="http://schemas.microsoft.com/office/drawing/2014/main" id="{219B4829-0B4B-4D98-B7F0-2A5B5A85325B}"/>
                </a:ext>
              </a:extLst>
            </p:cNvPr>
            <p:cNvSpPr/>
            <p:nvPr/>
          </p:nvSpPr>
          <p:spPr>
            <a:xfrm>
              <a:off x="9019310" y="3740728"/>
              <a:ext cx="2743200" cy="515389"/>
            </a:xfrm>
            <a:prstGeom prst="chevron">
              <a:avLst/>
            </a:prstGeom>
            <a:ln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2000" b="1" dirty="0">
                  <a:solidFill>
                    <a:schemeClr val="bg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October</a:t>
              </a:r>
              <a:endParaRPr kumimoji="1" lang="ja-JP" altLang="en-US" sz="20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  <p:pic>
          <p:nvPicPr>
            <p:cNvPr id="20" name="グラフィックス 19" descr="ラテ カップ 単色塗りつぶし">
              <a:extLst>
                <a:ext uri="{FF2B5EF4-FFF2-40B4-BE49-F238E27FC236}">
                  <a16:creationId xmlns:a16="http://schemas.microsoft.com/office/drawing/2014/main" id="{25BAA24B-EB10-430B-BC0F-DE524B31899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850746" y="2448018"/>
              <a:ext cx="1126454" cy="112645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441912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</Words>
  <Application>Microsoft Office PowerPoint</Application>
  <PresentationFormat>ワイド画面</PresentationFormat>
  <Paragraphs>11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BIZ UDPゴシック</vt:lpstr>
      <vt:lpstr>游ゴシック</vt:lpstr>
      <vt:lpstr>游ゴシック Light</vt:lpstr>
      <vt:lpstr>Arial</vt:lpstr>
      <vt:lpstr>Office テーマ</vt:lpstr>
      <vt:lpstr>新商品発売スケジュール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2022-04-07T13:06:34Z</dcterms:created>
  <dcterms:modified xsi:type="dcterms:W3CDTF">2022-04-07T13:07:15Z</dcterms:modified>
</cp:coreProperties>
</file>