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954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4044D-472E-4E6C-B224-EE68AB7ACCE2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F81338-B0D7-4367-BE1E-850F22E23C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2735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81338-B0D7-4367-BE1E-850F22E23C1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7412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B2814F-A885-4CEA-9392-3B09054692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C8EBA5F-64CB-48FC-9C5E-5CB7EA2D1F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329B40C-8AC3-41CD-BEB7-7E743F3FD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BA70-620F-46B1-87B2-238638D3C1E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BE9ACE3-0301-45D4-A4BB-2DD681DAE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F85E122-5A43-4920-B156-B2C0F0D04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2651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AF176C-12A6-47D1-8C6C-A4F988DAB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D395E00-CE28-4640-956D-8409F0B8B5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1C7EB5-D3D6-4E48-9090-D8C65655D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BA70-620F-46B1-87B2-238638D3C1E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D20B635-0903-46A8-9C8E-640B567E2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C042A30-3E58-49CC-9BC2-95BDC9861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5157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E8E7DEEC-DC2A-4495-9A06-21EC84B0F4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39896BE-E1BC-4D25-B17A-117EFB1186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5D5BE9-5034-477B-ADE7-93CF6BF85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BA70-620F-46B1-87B2-238638D3C1E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24E3D9F-7FD2-4C98-8D20-A00C74C00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B74145F-2F21-44B6-845C-94C86C2EA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6839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DEE4D33-C6E7-4F13-BDA1-3F8E60BD6C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B2EBF25-EF35-4999-B07F-934D7F55F4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E295295-D653-471F-8AAE-DB180B3FC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BA70-620F-46B1-87B2-238638D3C1E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9BF92F0-A7D9-46B3-8E20-DA367B08C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5C52F4D-B65A-420A-ADD6-CB28F5198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2827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9937E7-C7AD-4CBE-A2B4-265921DC3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4F0AC5B-4354-4253-B747-E92E578486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E8EA80B-7A0A-4CB2-9FAF-0F4E77FE1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BA70-620F-46B1-87B2-238638D3C1E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70F821C-7398-43DE-ACD0-B7FD8E75B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2AA1301-D06E-43AF-A5EE-F7503451F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8266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A308A8-ED68-4035-A1D8-1F5CC620A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FCF1976-F86D-4E88-B0DE-31452662BA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E0D4872-4BD3-49D0-969B-80DBF91E16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B3C85D7-47BC-4678-A9A9-44027AB30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BA70-620F-46B1-87B2-238638D3C1E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C5F9ECD-2124-41E8-AE7C-183C21D53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1AABAEA-6961-4C2D-9C7A-6036E5F5E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9993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62A03C-6F93-47B6-8FCF-269676308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FE2C53E-C25D-4DCB-B302-3DBAA5310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AF2CB1E-82F8-4EC8-B2B2-2D3C7580D1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3576A3C-E54F-4D7F-9766-BE9EC12FB6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D3AD892-1364-4E54-A0A2-72454D1465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8584C472-27A2-48B2-9316-9F76D62EC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BA70-620F-46B1-87B2-238638D3C1E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6E455D3E-BCC9-4A79-9D5C-1C63097A2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1C7097FC-282C-4270-B106-F94341E3E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2403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A1CCA9-8212-4624-8CAC-ABB2F8F5E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D082341A-A78C-4042-82F8-F4F3305AD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BA70-620F-46B1-87B2-238638D3C1E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3080A01-8057-43B6-BA3F-E2D3E4BDB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F4342B5-147E-4BE4-876F-66D5AB938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5663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A80C7FF-7991-4697-B898-228377644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BA70-620F-46B1-87B2-238638D3C1E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A62C507-F808-447F-905B-BFA22020B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11D4B88-D616-4247-AD5E-0922228BD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4848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DE307E8-5A39-462C-BC7E-7353CB473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B1C0B83-D588-42B9-A1EB-8A4C5C1457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FC401A8-572C-427B-BC3A-D3360CA04D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FA36430-A2B2-4052-B879-37DFEC334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BA70-620F-46B1-87B2-238638D3C1E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D0550DF-0F38-4A02-AE0C-455632A04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7F376B8-6474-440C-B08A-1B099CCD1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8590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2EAB9B-B452-4490-BE41-163006514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B8457EF2-A8EB-45CE-B2D2-C8D1F9D52B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4959912-AB31-427B-B5E1-C1879F7977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E53AD10-4888-4097-9036-665D6B496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BA70-620F-46B1-87B2-238638D3C1E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366F7BD-4566-4838-AB8F-062E40C8E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8123885-5B6C-4D1D-B64D-91899DDE3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2643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441FF03E-13D8-463D-A6F6-EE7FB960B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EC346AB-BF92-4190-BAFE-19C0BD50D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99017ED-1505-4A03-BADB-2480E6608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1BA70-620F-46B1-87B2-238638D3C1EE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943361C-1D1D-4D6F-AD1D-4C202AC7B0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A71E5AB-C537-4D09-B479-1CB23FDC67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2379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円/楕円 8">
            <a:extLst>
              <a:ext uri="{FF2B5EF4-FFF2-40B4-BE49-F238E27FC236}">
                <a16:creationId xmlns:a16="http://schemas.microsoft.com/office/drawing/2014/main" id="{8AEA7096-6DA4-42F3-8A54-4C6DBE46A0D6}"/>
              </a:ext>
            </a:extLst>
          </p:cNvPr>
          <p:cNvSpPr>
            <a:spLocks noChangeAspect="1"/>
          </p:cNvSpPr>
          <p:nvPr/>
        </p:nvSpPr>
        <p:spPr>
          <a:xfrm>
            <a:off x="652233" y="1854092"/>
            <a:ext cx="2901952" cy="2901952"/>
          </a:xfrm>
          <a:prstGeom prst="ellipse">
            <a:avLst/>
          </a:prstGeom>
          <a:pattFill prst="ltDnDiag">
            <a:fgClr>
              <a:schemeClr val="tx1"/>
            </a:fgClr>
            <a:bgClr>
              <a:schemeClr val="bg1"/>
            </a:bgClr>
          </a:patt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6B2E8A2E-BF0E-4420-86C6-B744DE073299}"/>
              </a:ext>
            </a:extLst>
          </p:cNvPr>
          <p:cNvSpPr>
            <a:spLocks noGrp="1" noChangeAspect="1"/>
          </p:cNvSpPr>
          <p:nvPr>
            <p:ph type="title"/>
          </p:nvPr>
        </p:nvSpPr>
        <p:spPr>
          <a:xfrm>
            <a:off x="566556" y="1762075"/>
            <a:ext cx="2886649" cy="288664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kumimoji="1" lang="ja-JP" altLang="en-US" sz="2800" b="1" dirty="0">
                <a:latin typeface="+mn-ea"/>
                <a:ea typeface="+mn-ea"/>
              </a:rPr>
              <a:t>本社案内図</a:t>
            </a:r>
          </a:p>
        </p:txBody>
      </p:sp>
      <p:sp>
        <p:nvSpPr>
          <p:cNvPr id="6" name="矢印: 五方向 5">
            <a:extLst>
              <a:ext uri="{FF2B5EF4-FFF2-40B4-BE49-F238E27FC236}">
                <a16:creationId xmlns:a16="http://schemas.microsoft.com/office/drawing/2014/main" id="{CEB285D4-8760-4236-8C5F-4D3C5023606A}"/>
              </a:ext>
            </a:extLst>
          </p:cNvPr>
          <p:cNvSpPr/>
          <p:nvPr/>
        </p:nvSpPr>
        <p:spPr>
          <a:xfrm flipH="1">
            <a:off x="8692587" y="6169306"/>
            <a:ext cx="2202155" cy="428264"/>
          </a:xfrm>
          <a:prstGeom prst="homePlat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 dirty="0"/>
              <a:t>Google</a:t>
            </a:r>
            <a:r>
              <a:rPr kumimoji="1" lang="ja-JP" altLang="en-US" sz="1600" dirty="0"/>
              <a:t> </a:t>
            </a:r>
            <a:r>
              <a:rPr kumimoji="1" lang="en-US" altLang="ja-JP" sz="1600" dirty="0"/>
              <a:t>Map</a:t>
            </a:r>
            <a:r>
              <a:rPr kumimoji="1" lang="ja-JP" altLang="en-US" sz="1600" dirty="0"/>
              <a:t>で表示</a:t>
            </a:r>
          </a:p>
        </p:txBody>
      </p:sp>
    </p:spTree>
    <p:extLst>
      <p:ext uri="{BB962C8B-B14F-4D97-AF65-F5344CB8AC3E}">
        <p14:creationId xmlns:p14="http://schemas.microsoft.com/office/powerpoint/2010/main" val="3942595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ワイド画面</PresentationFormat>
  <Paragraphs>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游ゴシック Light</vt:lpstr>
      <vt:lpstr>Arial</vt:lpstr>
      <vt:lpstr>Office テーマ</vt:lpstr>
      <vt:lpstr>本社案内図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2022-04-07T13:14:30Z</dcterms:created>
  <dcterms:modified xsi:type="dcterms:W3CDTF">2022-04-07T13:14:51Z</dcterms:modified>
</cp:coreProperties>
</file>