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9554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タイトルとキャプショ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555480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 (キャプション付き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3727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49990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用付きの名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686917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または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21042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28250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85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3071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4700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2505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20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455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38854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8640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7204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590D98-0EE3-42E4-9108-DA23AAB4EBEC}" type="datetimeFigureOut">
              <a:rPr kumimoji="1" lang="ja-JP" altLang="en-US" smtClean="0"/>
              <a:t>2024/11/12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9C3954-1575-4C15-B9F5-18FAE4110DC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004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kumimoji="1"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 kumimoji="1">
          <a:solidFill>
            <a:schemeClr val="tx2"/>
          </a:solidFill>
        </a:defRPr>
      </a:lvl2pPr>
      <a:lvl3pPr eaLnBrk="1" hangingPunct="1">
        <a:defRPr kumimoji="1">
          <a:solidFill>
            <a:schemeClr val="tx2"/>
          </a:solidFill>
        </a:defRPr>
      </a:lvl3pPr>
      <a:lvl4pPr eaLnBrk="1" hangingPunct="1">
        <a:defRPr kumimoji="1">
          <a:solidFill>
            <a:schemeClr val="tx2"/>
          </a:solidFill>
        </a:defRPr>
      </a:lvl4pPr>
      <a:lvl5pPr eaLnBrk="1" hangingPunct="1">
        <a:defRPr kumimoji="1">
          <a:solidFill>
            <a:schemeClr val="tx2"/>
          </a:solidFill>
        </a:defRPr>
      </a:lvl5pPr>
      <a:lvl6pPr eaLnBrk="1" hangingPunct="1">
        <a:defRPr kumimoji="1">
          <a:solidFill>
            <a:schemeClr val="tx2"/>
          </a:solidFill>
        </a:defRPr>
      </a:lvl6pPr>
      <a:lvl7pPr eaLnBrk="1" hangingPunct="1">
        <a:defRPr kumimoji="1">
          <a:solidFill>
            <a:schemeClr val="tx2"/>
          </a:solidFill>
        </a:defRPr>
      </a:lvl7pPr>
      <a:lvl8pPr eaLnBrk="1" hangingPunct="1">
        <a:defRPr kumimoji="1">
          <a:solidFill>
            <a:schemeClr val="tx2"/>
          </a:solidFill>
        </a:defRPr>
      </a:lvl8pPr>
      <a:lvl9pPr eaLnBrk="1" hangingPunct="1">
        <a:defRPr kumimoji="1"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kumimoji="1"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31D23D-4021-4C39-B15A-82A33B8C3D3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70991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800" spc="300" dirty="0"/>
              <a:t>新商品ドリンク</a:t>
            </a:r>
            <a:br>
              <a:rPr kumimoji="1" lang="en-US" altLang="ja-JP" sz="4800" spc="300" dirty="0"/>
            </a:br>
            <a:r>
              <a:rPr kumimoji="1" lang="ja-JP" altLang="en-US" sz="4800" spc="300" dirty="0"/>
              <a:t>プロモーション案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7B8DE761-8FE7-4008-A6B5-4D4018B075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38142"/>
            <a:ext cx="9144000" cy="1655762"/>
          </a:xfrm>
        </p:spPr>
        <p:txBody>
          <a:bodyPr/>
          <a:lstStyle/>
          <a:p>
            <a:r>
              <a:rPr kumimoji="1" lang="ja-JP" altLang="en-US" spc="300" dirty="0"/>
              <a:t>株式会社できる企画</a:t>
            </a:r>
          </a:p>
        </p:txBody>
      </p:sp>
    </p:spTree>
    <p:extLst>
      <p:ext uri="{BB962C8B-B14F-4D97-AF65-F5344CB8AC3E}">
        <p14:creationId xmlns:p14="http://schemas.microsoft.com/office/powerpoint/2010/main" val="1163613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DC37F0D-5627-4046-A872-FDD570829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プロモーションの目的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D892B4-53A4-480B-9F58-1AAF618D8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商品の認知度の向上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商品の理解度の向上</a:t>
            </a:r>
          </a:p>
          <a:p>
            <a:pPr>
              <a:lnSpc>
                <a:spcPct val="200000"/>
              </a:lnSpc>
            </a:pPr>
            <a:r>
              <a:rPr kumimoji="1" lang="ja-JP" altLang="en-US" sz="2400" spc="300" dirty="0"/>
              <a:t>商品の好感度の向上</a:t>
            </a:r>
          </a:p>
          <a:p>
            <a:pPr marL="0" indent="0">
              <a:lnSpc>
                <a:spcPct val="200000"/>
              </a:lnSpc>
              <a:buNone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37259536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629B15-449D-44D0-8FCE-2EC493E78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pc="300" dirty="0"/>
              <a:t>3</a:t>
            </a:r>
            <a:r>
              <a:rPr kumimoji="1" lang="ja-JP" altLang="en-US" spc="300" dirty="0"/>
              <a:t>つのプロモーション方法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7A20807-A78D-443D-BF81-90FD8D5FC8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4"/>
            <a:ext cx="10515600" cy="4455905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広告宣伝（テレビ</a:t>
            </a: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・雑誌広告）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メディアを使った</a:t>
            </a:r>
            <a:r>
              <a:rPr kumimoji="1" lang="en-US" altLang="ja-JP" sz="2400" spc="300" dirty="0"/>
              <a:t>PR</a:t>
            </a:r>
            <a:r>
              <a:rPr kumimoji="1" lang="ja-JP" altLang="en-US" sz="2400" spc="300" dirty="0"/>
              <a:t>（プレスリリース・公式</a:t>
            </a:r>
            <a:r>
              <a:rPr kumimoji="1" lang="en-US" altLang="ja-JP" sz="2400" spc="300" dirty="0"/>
              <a:t>HP</a:t>
            </a:r>
            <a:r>
              <a:rPr kumimoji="1" lang="ja-JP" altLang="en-US" sz="2400" spc="300" dirty="0"/>
              <a:t>・</a:t>
            </a:r>
            <a:r>
              <a:rPr kumimoji="1" lang="en-US" altLang="ja-JP" sz="2400" spc="300" dirty="0"/>
              <a:t>SNS</a:t>
            </a:r>
            <a:r>
              <a:rPr kumimoji="1" lang="ja-JP" altLang="en-US" sz="2400" spc="300" dirty="0"/>
              <a:t>）</a:t>
            </a:r>
            <a:endParaRPr lang="en-US" altLang="ja-JP" sz="2400" spc="300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kumimoji="1" lang="ja-JP" altLang="en-US" sz="2400" spc="300" dirty="0"/>
              <a:t>販促（ポスター・チラシ・イベント・営業）</a:t>
            </a:r>
            <a:endParaRPr kumimoji="1" lang="en-US" altLang="ja-JP" sz="2400" spc="300" dirty="0"/>
          </a:p>
          <a:p>
            <a:pPr marL="0" indent="0" algn="ctr">
              <a:buNone/>
            </a:pPr>
            <a:r>
              <a:rPr lang="ja-JP" altLang="en-US" sz="2400" b="1" spc="300" dirty="0"/>
              <a:t>↓</a:t>
            </a:r>
            <a:endParaRPr lang="en-US" altLang="ja-JP" sz="2400" b="1" spc="300" dirty="0"/>
          </a:p>
          <a:p>
            <a:pPr marL="0" indent="0" algn="ctr">
              <a:buNone/>
            </a:pPr>
            <a:r>
              <a:rPr lang="ja-JP" altLang="en-US" sz="2400" spc="300" dirty="0"/>
              <a:t>現在は</a:t>
            </a:r>
            <a:r>
              <a:rPr lang="en-US" altLang="ja-JP" sz="2400" spc="300" dirty="0"/>
              <a:t>SNS</a:t>
            </a:r>
            <a:r>
              <a:rPr lang="ja-JP" altLang="en-US" sz="2400" spc="300" dirty="0"/>
              <a:t>を使ったプロモーションが主流</a:t>
            </a:r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531306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DF423-A95F-4947-B230-C8CC00EFF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pc="300" dirty="0"/>
              <a:t>SNS</a:t>
            </a:r>
            <a:r>
              <a:rPr kumimoji="1" lang="ja-JP" altLang="en-US" spc="300" dirty="0"/>
              <a:t>プロモーションのメリット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6CEA2EF-BEC1-463D-839B-E7DB65F2E0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0513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企業が消費者に直接アプローチできる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en-US" altLang="ja-JP" sz="2400" spc="300" dirty="0"/>
              <a:t>CM</a:t>
            </a:r>
            <a:r>
              <a:rPr kumimoji="1" lang="ja-JP" altLang="en-US" sz="2400" spc="300" dirty="0"/>
              <a:t>制作や雑誌広告よりコストが安い</a:t>
            </a: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endParaRPr kumimoji="1" lang="en-US" altLang="ja-JP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消費者の反応がダイレクトにわかる</a:t>
            </a:r>
          </a:p>
          <a:p>
            <a:pPr marL="514350" indent="-514350">
              <a:buFont typeface="+mj-lt"/>
              <a:buAutoNum type="arabicPeriod"/>
            </a:pPr>
            <a:endParaRPr kumimoji="1" lang="ja-JP" altLang="en-US" sz="2400" spc="300" dirty="0"/>
          </a:p>
          <a:p>
            <a:pPr marL="514350" indent="-514350">
              <a:buFont typeface="+mj-lt"/>
              <a:buAutoNum type="arabicPeriod"/>
            </a:pPr>
            <a:r>
              <a:rPr kumimoji="1" lang="ja-JP" altLang="en-US" sz="2400" spc="300" dirty="0"/>
              <a:t>拡散されることで、より多くの人</a:t>
            </a:r>
            <a:r>
              <a:rPr kumimoji="1" lang="ja-JP" altLang="en-US" sz="2400" spc="300"/>
              <a:t>に情報が届く</a:t>
            </a: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3606325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989A590-ACF9-46C6-93E7-3BA84FD3F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プロモーション案①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462E29-11ED-4110-9811-F188E1F02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303565" cy="444596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Instagram</a:t>
            </a:r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公式アカウントをフォローして、指定のハッシュタグと共にドリンクの写真を投稿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1509310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46421AD-526C-4F16-A440-5F54F40EF5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pc="300" dirty="0"/>
              <a:t>プロモーション案②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99AADA7-1D1D-4146-AE6E-CA33701112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利用</a:t>
            </a:r>
            <a:r>
              <a:rPr kumimoji="1" lang="en-US" altLang="ja-JP" sz="2400" spc="300" dirty="0"/>
              <a:t>SNS</a:t>
            </a:r>
            <a:endParaRPr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 err="1"/>
              <a:t>TikTok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参加方法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en-US" altLang="ja-JP" spc="300" dirty="0"/>
              <a:t>CM</a:t>
            </a:r>
            <a:r>
              <a:rPr kumimoji="1" lang="ja-JP" altLang="en-US" spc="300" dirty="0"/>
              <a:t>曲に合わせて踊る動画を作成し、</a:t>
            </a:r>
            <a:r>
              <a:rPr kumimoji="1" lang="en-US" altLang="ja-JP" spc="300" dirty="0" err="1"/>
              <a:t>TikTok</a:t>
            </a:r>
            <a:r>
              <a:rPr kumimoji="1" lang="ja-JP" altLang="en-US" spc="300" dirty="0"/>
              <a:t>へ投稿</a:t>
            </a:r>
            <a:endParaRPr kumimoji="1" lang="en-US" altLang="ja-JP" spc="300" dirty="0"/>
          </a:p>
          <a:p>
            <a:pPr>
              <a:lnSpc>
                <a:spcPct val="150000"/>
              </a:lnSpc>
            </a:pPr>
            <a:r>
              <a:rPr kumimoji="1" lang="ja-JP" altLang="en-US" sz="2400" spc="300" dirty="0"/>
              <a:t>プレゼント</a:t>
            </a:r>
            <a:endParaRPr kumimoji="1" lang="en-US" altLang="ja-JP" sz="2400" spc="300" dirty="0"/>
          </a:p>
          <a:p>
            <a:pPr lvl="1">
              <a:lnSpc>
                <a:spcPct val="150000"/>
              </a:lnSpc>
            </a:pPr>
            <a:r>
              <a:rPr kumimoji="1" lang="ja-JP" altLang="en-US" spc="300" dirty="0"/>
              <a:t>抽選で</a:t>
            </a:r>
            <a:r>
              <a:rPr kumimoji="1" lang="en-US" altLang="ja-JP" spc="300" dirty="0"/>
              <a:t>100</a:t>
            </a:r>
            <a:r>
              <a:rPr kumimoji="1" lang="ja-JP" altLang="en-US" spc="300" dirty="0"/>
              <a:t>名にデジタルドリンクギフト券</a:t>
            </a:r>
          </a:p>
          <a:p>
            <a:pPr>
              <a:lnSpc>
                <a:spcPct val="150000"/>
              </a:lnSpc>
            </a:pPr>
            <a:endParaRPr kumimoji="1" lang="ja-JP" altLang="en-US" sz="2400" spc="300" dirty="0"/>
          </a:p>
        </p:txBody>
      </p:sp>
    </p:spTree>
    <p:extLst>
      <p:ext uri="{BB962C8B-B14F-4D97-AF65-F5344CB8AC3E}">
        <p14:creationId xmlns:p14="http://schemas.microsoft.com/office/powerpoint/2010/main" val="2775061247"/>
      </p:ext>
    </p:extLst>
  </p:cSld>
  <p:clrMapOvr>
    <a:masterClrMapping/>
  </p:clrMapOvr>
</p:sld>
</file>

<file path=ppt/theme/theme1.xml><?xml version="1.0" encoding="utf-8"?>
<a:theme xmlns:a="http://schemas.openxmlformats.org/drawingml/2006/main" name="ファセット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ファセット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ファセット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172</Words>
  <Application>Microsoft Office PowerPoint</Application>
  <PresentationFormat>ワイド画面</PresentationFormat>
  <Paragraphs>35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0" baseType="lpstr">
      <vt:lpstr>Arial</vt:lpstr>
      <vt:lpstr>Trebuchet MS</vt:lpstr>
      <vt:lpstr>Wingdings 3</vt:lpstr>
      <vt:lpstr>ファセット</vt:lpstr>
      <vt:lpstr>新商品ドリンク プロモーション案</vt:lpstr>
      <vt:lpstr>プロモーションの目的</vt:lpstr>
      <vt:lpstr>3つのプロモーション方法</vt:lpstr>
      <vt:lpstr>SNSプロモーションのメリット</vt:lpstr>
      <vt:lpstr>プロモーション案①</vt:lpstr>
      <vt:lpstr>プロモーション案②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2022-01-18T15:21:56Z</dcterms:created>
  <dcterms:modified xsi:type="dcterms:W3CDTF">2024-11-12T11:19:39Z</dcterms:modified>
</cp:coreProperties>
</file>