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2561" r:id="rId2"/>
    <p:sldId id="2562" r:id="rId3"/>
    <p:sldId id="2580" r:id="rId4"/>
    <p:sldId id="2563" r:id="rId5"/>
    <p:sldId id="2564" r:id="rId6"/>
    <p:sldId id="2565" r:id="rId7"/>
    <p:sldId id="2566" r:id="rId8"/>
    <p:sldId id="2567" r:id="rId9"/>
    <p:sldId id="2568" r:id="rId10"/>
    <p:sldId id="2569" r:id="rId11"/>
    <p:sldId id="2570" r:id="rId12"/>
    <p:sldId id="2571" r:id="rId13"/>
    <p:sldId id="2572" r:id="rId14"/>
    <p:sldId id="2573" r:id="rId15"/>
    <p:sldId id="2574" r:id="rId16"/>
    <p:sldId id="2575" r:id="rId17"/>
    <p:sldId id="2576" r:id="rId18"/>
    <p:sldId id="2577" r:id="rId19"/>
    <p:sldId id="2578" r:id="rId20"/>
    <p:sldId id="2579" r:id="rId21"/>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写真展の魅力的なご案内" id="{D78565F5-1BC7-4187-9ACA-9CC29E101BBE}">
          <p14:sldIdLst>
            <p14:sldId id="2561"/>
            <p14:sldId id="2562"/>
            <p14:sldId id="2580"/>
          </p14:sldIdLst>
        </p14:section>
        <p14:section name="写真展の概要紹介" id="{62CB0916-55C8-43F4-B440-25473CECE29F}">
          <p14:sldIdLst>
            <p14:sldId id="2563"/>
            <p14:sldId id="2564"/>
            <p14:sldId id="2565"/>
            <p14:sldId id="2566"/>
          </p14:sldIdLst>
        </p14:section>
        <p14:section name="開催日時と会場情報" id="{BC83F2C1-D76A-4FE0-AFF6-4ED5EBA65B2F}">
          <p14:sldIdLst>
            <p14:sldId id="2567"/>
            <p14:sldId id="2568"/>
            <p14:sldId id="2569"/>
            <p14:sldId id="2570"/>
          </p14:sldIdLst>
        </p14:section>
        <p14:section name="展示内容と作品の特徴" id="{5A59D8DC-F5A3-472F-8FB1-550042132BE1}">
          <p14:sldIdLst>
            <p14:sldId id="2571"/>
            <p14:sldId id="2572"/>
            <p14:sldId id="2573"/>
            <p14:sldId id="2574"/>
          </p14:sldIdLst>
        </p14:section>
        <p14:section name="来場者向け案内とサービス" id="{2B070682-39F6-4B6A-8288-CBB12BD1F23E}">
          <p14:sldIdLst>
            <p14:sldId id="2575"/>
            <p14:sldId id="2576"/>
            <p14:sldId id="2577"/>
            <p14:sldId id="2578"/>
          </p14:sldIdLst>
        </p14:section>
        <p14:section name="まとめとご案内" id="{7E47D11F-75D2-48DF-A414-F96AC81FE50F}">
          <p14:sldIdLst>
            <p14:sldId id="257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2" autoAdjust="0"/>
    <p:restoredTop sz="94660"/>
  </p:normalViewPr>
  <p:slideViewPr>
    <p:cSldViewPr snapToGrid="0">
      <p:cViewPr varScale="1">
        <p:scale>
          <a:sx n="56" d="100"/>
          <a:sy n="56" d="100"/>
        </p:scale>
        <p:origin x="84" y="348"/>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DF97AE8-62B5-4ADA-B750-A770255A67F4}" type="doc">
      <dgm:prSet loTypeId="urn:microsoft.com/office/officeart/2024/3/layout/hArchList1" loCatId="List" qsTypeId="urn:microsoft.com/office/officeart/2005/8/quickstyle/simple1" qsCatId="simple" csTypeId="urn:microsoft.com/office/officeart/2005/8/colors/accent1_2" csCatId="accent1" phldr="1"/>
      <dgm:spPr/>
      <dgm:t>
        <a:bodyPr/>
        <a:lstStyle/>
        <a:p>
          <a:endParaRPr lang="en-US"/>
        </a:p>
      </dgm:t>
    </dgm:pt>
    <dgm:pt modelId="{24489D9D-9A3F-48BB-B750-A8FA33602AA5}">
      <dgm:prSet/>
      <dgm:spPr/>
      <dgm:t>
        <a:bodyPr/>
        <a:lstStyle/>
        <a:p>
          <a:pPr>
            <a:lnSpc>
              <a:spcPct val="100000"/>
            </a:lnSpc>
            <a:defRPr b="1"/>
          </a:pPr>
          <a:r>
            <a:rPr lang="en-US"/>
            <a:t>写真展の特徴</a:t>
          </a:r>
        </a:p>
      </dgm:t>
    </dgm:pt>
    <dgm:pt modelId="{97FBE1FC-6EE8-4205-B9AB-D56777269DF0}" type="parTrans" cxnId="{DAEE8A72-1C22-4DBC-8CD7-552697369467}">
      <dgm:prSet/>
      <dgm:spPr/>
      <dgm:t>
        <a:bodyPr/>
        <a:lstStyle/>
        <a:p>
          <a:endParaRPr lang="en-US"/>
        </a:p>
      </dgm:t>
    </dgm:pt>
    <dgm:pt modelId="{47CE581B-5C90-4E07-BD77-571B3AC09CF6}" type="sibTrans" cxnId="{DAEE8A72-1C22-4DBC-8CD7-552697369467}">
      <dgm:prSet/>
      <dgm:spPr/>
      <dgm:t>
        <a:bodyPr/>
        <a:lstStyle/>
        <a:p>
          <a:pPr>
            <a:lnSpc>
              <a:spcPct val="100000"/>
            </a:lnSpc>
            <a:defRPr b="1"/>
          </a:pPr>
          <a:endParaRPr lang="en-US"/>
        </a:p>
      </dgm:t>
    </dgm:pt>
    <dgm:pt modelId="{74D9E3AE-FEB6-438D-B0E5-96BEA4D54CC9}">
      <dgm:prSet/>
      <dgm:spPr/>
      <dgm:t>
        <a:bodyPr/>
        <a:lstStyle/>
        <a:p>
          <a:pPr>
            <a:lnSpc>
              <a:spcPct val="100000"/>
            </a:lnSpc>
          </a:pPr>
          <a:r>
            <a:rPr lang="en-US"/>
            <a:t>多彩な作品と充実したイベントが来場者を魅了します。多様なジャンルが展示されています。</a:t>
          </a:r>
        </a:p>
      </dgm:t>
    </dgm:pt>
    <dgm:pt modelId="{C99BF1BF-5722-4401-9AD4-7E5E3388F512}" type="parTrans" cxnId="{BBCFF62F-4DC8-44B3-B568-7D382637C08E}">
      <dgm:prSet/>
      <dgm:spPr/>
      <dgm:t>
        <a:bodyPr/>
        <a:lstStyle/>
        <a:p>
          <a:endParaRPr lang="en-US"/>
        </a:p>
      </dgm:t>
    </dgm:pt>
    <dgm:pt modelId="{46DB9608-2662-441A-84FC-412073995FB5}" type="sibTrans" cxnId="{BBCFF62F-4DC8-44B3-B568-7D382637C08E}">
      <dgm:prSet/>
      <dgm:spPr/>
      <dgm:t>
        <a:bodyPr/>
        <a:lstStyle/>
        <a:p>
          <a:endParaRPr lang="en-US"/>
        </a:p>
      </dgm:t>
    </dgm:pt>
    <dgm:pt modelId="{8B8F923C-6D78-4F70-BE3C-3B153B89BA2F}">
      <dgm:prSet/>
      <dgm:spPr/>
      <dgm:t>
        <a:bodyPr/>
        <a:lstStyle/>
        <a:p>
          <a:pPr>
            <a:lnSpc>
              <a:spcPct val="100000"/>
            </a:lnSpc>
            <a:defRPr b="1"/>
          </a:pPr>
          <a:r>
            <a:rPr lang="en-US"/>
            <a:t>会場情報の確認</a:t>
          </a:r>
        </a:p>
      </dgm:t>
    </dgm:pt>
    <dgm:pt modelId="{2C4A0EAA-23F8-4AF4-AA99-1D2BA17F2390}" type="parTrans" cxnId="{5D8A4B84-B4CF-4D08-98E4-76F8EC4EAC6E}">
      <dgm:prSet/>
      <dgm:spPr/>
      <dgm:t>
        <a:bodyPr/>
        <a:lstStyle/>
        <a:p>
          <a:endParaRPr lang="en-US"/>
        </a:p>
      </dgm:t>
    </dgm:pt>
    <dgm:pt modelId="{80BC0817-C040-4CCF-A359-FC83D39F99FB}" type="sibTrans" cxnId="{5D8A4B84-B4CF-4D08-98E4-76F8EC4EAC6E}">
      <dgm:prSet/>
      <dgm:spPr/>
      <dgm:t>
        <a:bodyPr/>
        <a:lstStyle/>
        <a:p>
          <a:pPr>
            <a:lnSpc>
              <a:spcPct val="100000"/>
            </a:lnSpc>
            <a:defRPr b="1"/>
          </a:pPr>
          <a:endParaRPr lang="en-US"/>
        </a:p>
      </dgm:t>
    </dgm:pt>
    <dgm:pt modelId="{4B0E8DA0-B1A8-4972-9D98-B3330F4451F2}">
      <dgm:prSet/>
      <dgm:spPr/>
      <dgm:t>
        <a:bodyPr/>
        <a:lstStyle/>
        <a:p>
          <a:pPr>
            <a:lnSpc>
              <a:spcPct val="100000"/>
            </a:lnSpc>
          </a:pPr>
          <a:r>
            <a:rPr lang="en-US"/>
            <a:t>開催日時とアクセス方法を事前に確認し、スムーズに来場できるようにしましょう。</a:t>
          </a:r>
        </a:p>
      </dgm:t>
    </dgm:pt>
    <dgm:pt modelId="{0A3B527C-DE4F-458A-9C59-274162758EB9}" type="parTrans" cxnId="{E012E1F8-225A-4205-ABBE-84D1232161CC}">
      <dgm:prSet/>
      <dgm:spPr/>
      <dgm:t>
        <a:bodyPr/>
        <a:lstStyle/>
        <a:p>
          <a:endParaRPr lang="en-US"/>
        </a:p>
      </dgm:t>
    </dgm:pt>
    <dgm:pt modelId="{B9E86F21-634D-4A62-B60F-CA8D1FD7960C}" type="sibTrans" cxnId="{E012E1F8-225A-4205-ABBE-84D1232161CC}">
      <dgm:prSet/>
      <dgm:spPr/>
      <dgm:t>
        <a:bodyPr/>
        <a:lstStyle/>
        <a:p>
          <a:endParaRPr lang="en-US"/>
        </a:p>
      </dgm:t>
    </dgm:pt>
    <dgm:pt modelId="{4DB635D3-C381-4F8E-BF4E-E6CC496251D9}">
      <dgm:prSet/>
      <dgm:spPr/>
      <dgm:t>
        <a:bodyPr/>
        <a:lstStyle/>
        <a:p>
          <a:pPr>
            <a:lnSpc>
              <a:spcPct val="100000"/>
            </a:lnSpc>
            <a:defRPr b="1"/>
          </a:pPr>
          <a:r>
            <a:rPr lang="en-US"/>
            <a:t>ご来場のお願い</a:t>
          </a:r>
        </a:p>
      </dgm:t>
    </dgm:pt>
    <dgm:pt modelId="{6BF995F9-6C68-4918-B021-44C89C2F0F33}" type="parTrans" cxnId="{F1F112B5-7F82-40B9-A09B-3E99910C79BD}">
      <dgm:prSet/>
      <dgm:spPr/>
      <dgm:t>
        <a:bodyPr/>
        <a:lstStyle/>
        <a:p>
          <a:endParaRPr lang="en-US"/>
        </a:p>
      </dgm:t>
    </dgm:pt>
    <dgm:pt modelId="{1A934928-61FB-4F28-93D5-38E6632408F3}" type="sibTrans" cxnId="{F1F112B5-7F82-40B9-A09B-3E99910C79BD}">
      <dgm:prSet/>
      <dgm:spPr/>
      <dgm:t>
        <a:bodyPr/>
        <a:lstStyle/>
        <a:p>
          <a:endParaRPr lang="en-US"/>
        </a:p>
      </dgm:t>
    </dgm:pt>
    <dgm:pt modelId="{77AA3440-F2E6-49E5-B791-650656B37CBB}">
      <dgm:prSet/>
      <dgm:spPr/>
      <dgm:t>
        <a:bodyPr/>
        <a:lstStyle/>
        <a:p>
          <a:pPr>
            <a:lnSpc>
              <a:spcPct val="100000"/>
            </a:lnSpc>
          </a:pPr>
          <a:r>
            <a:rPr lang="en-US"/>
            <a:t>皆様のご来場を心よりお待ちしております。ぜひ足をお運びください。</a:t>
          </a:r>
        </a:p>
      </dgm:t>
    </dgm:pt>
    <dgm:pt modelId="{026C10B0-9574-4AC2-A243-FA0770BFC883}" type="parTrans" cxnId="{E0EFF465-31DB-434F-975A-9AA19A8A7500}">
      <dgm:prSet/>
      <dgm:spPr/>
      <dgm:t>
        <a:bodyPr/>
        <a:lstStyle/>
        <a:p>
          <a:endParaRPr lang="en-US"/>
        </a:p>
      </dgm:t>
    </dgm:pt>
    <dgm:pt modelId="{359D3723-8F81-4098-82C3-321594D80096}" type="sibTrans" cxnId="{E0EFF465-31DB-434F-975A-9AA19A8A7500}">
      <dgm:prSet/>
      <dgm:spPr/>
      <dgm:t>
        <a:bodyPr/>
        <a:lstStyle/>
        <a:p>
          <a:endParaRPr lang="en-US"/>
        </a:p>
      </dgm:t>
    </dgm:pt>
    <dgm:pt modelId="{A644B983-A14B-4B38-A9CD-BB8011F79A72}" type="pres">
      <dgm:prSet presAssocID="{7DF97AE8-62B5-4ADA-B750-A770255A67F4}" presName="Name0" presStyleCnt="0">
        <dgm:presLayoutVars>
          <dgm:dir/>
          <dgm:resizeHandles val="exact"/>
        </dgm:presLayoutVars>
      </dgm:prSet>
      <dgm:spPr/>
    </dgm:pt>
    <dgm:pt modelId="{817F9BA7-592C-494E-A3E7-44FA68C8236E}" type="pres">
      <dgm:prSet presAssocID="{24489D9D-9A3F-48BB-B750-A8FA33602AA5}" presName="compNode" presStyleCnt="0"/>
      <dgm:spPr/>
    </dgm:pt>
    <dgm:pt modelId="{EA460DED-B693-453F-AAE9-4AF857ABA19F}" type="pres">
      <dgm:prSet presAssocID="{24489D9D-9A3F-48BB-B750-A8FA33602AA5}" presName="pictRect" presStyleLbl="revTx" presStyleIdx="0" presStyleCnt="6">
        <dgm:presLayoutVars>
          <dgm:chMax val="0"/>
          <dgm:bulletEnabled/>
        </dgm:presLayoutVars>
      </dgm:prSet>
      <dgm:spPr/>
    </dgm:pt>
    <dgm:pt modelId="{5409233D-3786-4E4B-88AA-471A17B91551}" type="pres">
      <dgm:prSet presAssocID="{24489D9D-9A3F-48BB-B750-A8FA33602AA5}" presName="textRect" presStyleLbl="revTx" presStyleIdx="1" presStyleCnt="6">
        <dgm:presLayoutVars>
          <dgm:bulletEnabled/>
        </dgm:presLayoutVars>
      </dgm:prSet>
      <dgm:spPr/>
    </dgm:pt>
    <dgm:pt modelId="{BB943C18-FCE8-4304-94B5-C6AF921AD5D2}" type="pres">
      <dgm:prSet presAssocID="{47CE581B-5C90-4E07-BD77-571B3AC09CF6}" presName="sibTrans" presStyleLbl="sibTrans2D1" presStyleIdx="0" presStyleCnt="0"/>
      <dgm:spPr/>
    </dgm:pt>
    <dgm:pt modelId="{DFE20BC1-A8C5-47D0-A1F4-6E9916AFA31F}" type="pres">
      <dgm:prSet presAssocID="{8B8F923C-6D78-4F70-BE3C-3B153B89BA2F}" presName="compNode" presStyleCnt="0"/>
      <dgm:spPr/>
    </dgm:pt>
    <dgm:pt modelId="{227A16A4-7D85-4CB8-B618-76D16C949A74}" type="pres">
      <dgm:prSet presAssocID="{8B8F923C-6D78-4F70-BE3C-3B153B89BA2F}" presName="pictRect" presStyleLbl="revTx" presStyleIdx="2" presStyleCnt="6">
        <dgm:presLayoutVars>
          <dgm:chMax val="0"/>
          <dgm:bulletEnabled/>
        </dgm:presLayoutVars>
      </dgm:prSet>
      <dgm:spPr/>
    </dgm:pt>
    <dgm:pt modelId="{50DD6D94-19CF-4EAC-B5D9-1D01E9B89723}" type="pres">
      <dgm:prSet presAssocID="{8B8F923C-6D78-4F70-BE3C-3B153B89BA2F}" presName="textRect" presStyleLbl="revTx" presStyleIdx="3" presStyleCnt="6">
        <dgm:presLayoutVars>
          <dgm:bulletEnabled/>
        </dgm:presLayoutVars>
      </dgm:prSet>
      <dgm:spPr/>
    </dgm:pt>
    <dgm:pt modelId="{9532D9AE-851C-4CA1-B9DC-1892C4F385EC}" type="pres">
      <dgm:prSet presAssocID="{80BC0817-C040-4CCF-A359-FC83D39F99FB}" presName="sibTrans" presStyleLbl="sibTrans2D1" presStyleIdx="0" presStyleCnt="0"/>
      <dgm:spPr/>
    </dgm:pt>
    <dgm:pt modelId="{7582B71E-BABA-483E-BD3C-9C2FEEDF985C}" type="pres">
      <dgm:prSet presAssocID="{4DB635D3-C381-4F8E-BF4E-E6CC496251D9}" presName="compNode" presStyleCnt="0"/>
      <dgm:spPr/>
    </dgm:pt>
    <dgm:pt modelId="{18F2E665-5E40-4545-8E76-C125A3D8C607}" type="pres">
      <dgm:prSet presAssocID="{4DB635D3-C381-4F8E-BF4E-E6CC496251D9}" presName="pictRect" presStyleLbl="revTx" presStyleIdx="4" presStyleCnt="6">
        <dgm:presLayoutVars>
          <dgm:chMax val="0"/>
          <dgm:bulletEnabled/>
        </dgm:presLayoutVars>
      </dgm:prSet>
      <dgm:spPr/>
    </dgm:pt>
    <dgm:pt modelId="{9F6A1BB9-F443-467D-951C-596C56065485}" type="pres">
      <dgm:prSet presAssocID="{4DB635D3-C381-4F8E-BF4E-E6CC496251D9}" presName="textRect" presStyleLbl="revTx" presStyleIdx="5" presStyleCnt="6">
        <dgm:presLayoutVars>
          <dgm:bulletEnabled/>
        </dgm:presLayoutVars>
      </dgm:prSet>
      <dgm:spPr/>
    </dgm:pt>
  </dgm:ptLst>
  <dgm:cxnLst>
    <dgm:cxn modelId="{BBCFF62F-4DC8-44B3-B568-7D382637C08E}" srcId="{24489D9D-9A3F-48BB-B750-A8FA33602AA5}" destId="{74D9E3AE-FEB6-438D-B0E5-96BEA4D54CC9}" srcOrd="0" destOrd="0" parTransId="{C99BF1BF-5722-4401-9AD4-7E5E3388F512}" sibTransId="{46DB9608-2662-441A-84FC-412073995FB5}"/>
    <dgm:cxn modelId="{E0EFF465-31DB-434F-975A-9AA19A8A7500}" srcId="{4DB635D3-C381-4F8E-BF4E-E6CC496251D9}" destId="{77AA3440-F2E6-49E5-B791-650656B37CBB}" srcOrd="0" destOrd="0" parTransId="{026C10B0-9574-4AC2-A243-FA0770BFC883}" sibTransId="{359D3723-8F81-4098-82C3-321594D80096}"/>
    <dgm:cxn modelId="{4DE9F845-943A-4D67-A13A-42D02B8472CC}" type="presOf" srcId="{77AA3440-F2E6-49E5-B791-650656B37CBB}" destId="{9F6A1BB9-F443-467D-951C-596C56065485}" srcOrd="0" destOrd="0" presId="urn:microsoft.com/office/officeart/2024/3/layout/hArchList1"/>
    <dgm:cxn modelId="{DAEE8A72-1C22-4DBC-8CD7-552697369467}" srcId="{7DF97AE8-62B5-4ADA-B750-A770255A67F4}" destId="{24489D9D-9A3F-48BB-B750-A8FA33602AA5}" srcOrd="0" destOrd="0" parTransId="{97FBE1FC-6EE8-4205-B9AB-D56777269DF0}" sibTransId="{47CE581B-5C90-4E07-BD77-571B3AC09CF6}"/>
    <dgm:cxn modelId="{F54EE358-B6F3-4328-9B10-6DBDB9E966E1}" type="presOf" srcId="{7DF97AE8-62B5-4ADA-B750-A770255A67F4}" destId="{A644B983-A14B-4B38-A9CD-BB8011F79A72}" srcOrd="0" destOrd="0" presId="urn:microsoft.com/office/officeart/2024/3/layout/hArchList1"/>
    <dgm:cxn modelId="{5D8A4B84-B4CF-4D08-98E4-76F8EC4EAC6E}" srcId="{7DF97AE8-62B5-4ADA-B750-A770255A67F4}" destId="{8B8F923C-6D78-4F70-BE3C-3B153B89BA2F}" srcOrd="1" destOrd="0" parTransId="{2C4A0EAA-23F8-4AF4-AA99-1D2BA17F2390}" sibTransId="{80BC0817-C040-4CCF-A359-FC83D39F99FB}"/>
    <dgm:cxn modelId="{4C329396-DBE7-470C-AA3E-13E22B2F9723}" type="presOf" srcId="{4DB635D3-C381-4F8E-BF4E-E6CC496251D9}" destId="{18F2E665-5E40-4545-8E76-C125A3D8C607}" srcOrd="0" destOrd="0" presId="urn:microsoft.com/office/officeart/2024/3/layout/hArchList1"/>
    <dgm:cxn modelId="{FBFFB0B2-22DF-475A-8D0B-B1E7B1D9A676}" type="presOf" srcId="{74D9E3AE-FEB6-438D-B0E5-96BEA4D54CC9}" destId="{5409233D-3786-4E4B-88AA-471A17B91551}" srcOrd="0" destOrd="0" presId="urn:microsoft.com/office/officeart/2024/3/layout/hArchList1"/>
    <dgm:cxn modelId="{F1F112B5-7F82-40B9-A09B-3E99910C79BD}" srcId="{7DF97AE8-62B5-4ADA-B750-A770255A67F4}" destId="{4DB635D3-C381-4F8E-BF4E-E6CC496251D9}" srcOrd="2" destOrd="0" parTransId="{6BF995F9-6C68-4918-B021-44C89C2F0F33}" sibTransId="{1A934928-61FB-4F28-93D5-38E6632408F3}"/>
    <dgm:cxn modelId="{336BCFB5-C6ED-4833-BBF0-141672B16B9E}" type="presOf" srcId="{4B0E8DA0-B1A8-4972-9D98-B3330F4451F2}" destId="{50DD6D94-19CF-4EAC-B5D9-1D01E9B89723}" srcOrd="0" destOrd="0" presId="urn:microsoft.com/office/officeart/2024/3/layout/hArchList1"/>
    <dgm:cxn modelId="{D7BC76D4-31EF-499D-B321-087D8B348525}" type="presOf" srcId="{80BC0817-C040-4CCF-A359-FC83D39F99FB}" destId="{9532D9AE-851C-4CA1-B9DC-1892C4F385EC}" srcOrd="0" destOrd="0" presId="urn:microsoft.com/office/officeart/2024/3/layout/hArchList1"/>
    <dgm:cxn modelId="{0F4D67E1-E24A-4543-833E-914593E8480F}" type="presOf" srcId="{47CE581B-5C90-4E07-BD77-571B3AC09CF6}" destId="{BB943C18-FCE8-4304-94B5-C6AF921AD5D2}" srcOrd="0" destOrd="0" presId="urn:microsoft.com/office/officeart/2024/3/layout/hArchList1"/>
    <dgm:cxn modelId="{70FD3AE9-EED9-4EEE-BE5C-0DC3C2520F56}" type="presOf" srcId="{24489D9D-9A3F-48BB-B750-A8FA33602AA5}" destId="{EA460DED-B693-453F-AAE9-4AF857ABA19F}" srcOrd="0" destOrd="0" presId="urn:microsoft.com/office/officeart/2024/3/layout/hArchList1"/>
    <dgm:cxn modelId="{E012E1F8-225A-4205-ABBE-84D1232161CC}" srcId="{8B8F923C-6D78-4F70-BE3C-3B153B89BA2F}" destId="{4B0E8DA0-B1A8-4972-9D98-B3330F4451F2}" srcOrd="0" destOrd="0" parTransId="{0A3B527C-DE4F-458A-9C59-274162758EB9}" sibTransId="{B9E86F21-634D-4A62-B60F-CA8D1FD7960C}"/>
    <dgm:cxn modelId="{C15803FF-3F48-4E89-A89C-F8646561CB59}" type="presOf" srcId="{8B8F923C-6D78-4F70-BE3C-3B153B89BA2F}" destId="{227A16A4-7D85-4CB8-B618-76D16C949A74}" srcOrd="0" destOrd="0" presId="urn:microsoft.com/office/officeart/2024/3/layout/hArchList1"/>
    <dgm:cxn modelId="{2A54B1A7-EFA3-41D9-A142-AE0C95E2350E}" type="presParOf" srcId="{A644B983-A14B-4B38-A9CD-BB8011F79A72}" destId="{817F9BA7-592C-494E-A3E7-44FA68C8236E}" srcOrd="0" destOrd="0" presId="urn:microsoft.com/office/officeart/2024/3/layout/hArchList1"/>
    <dgm:cxn modelId="{9B1ACBFF-2395-4983-9EE0-42E7B3DE66B7}" type="presParOf" srcId="{817F9BA7-592C-494E-A3E7-44FA68C8236E}" destId="{EA460DED-B693-453F-AAE9-4AF857ABA19F}" srcOrd="0" destOrd="0" presId="urn:microsoft.com/office/officeart/2024/3/layout/hArchList1"/>
    <dgm:cxn modelId="{C271F7A1-5295-48F8-9B05-7E7EB67FFAB0}" type="presParOf" srcId="{817F9BA7-592C-494E-A3E7-44FA68C8236E}" destId="{5409233D-3786-4E4B-88AA-471A17B91551}" srcOrd="1" destOrd="0" presId="urn:microsoft.com/office/officeart/2024/3/layout/hArchList1"/>
    <dgm:cxn modelId="{D3DE931C-8BBB-404F-8369-C3B5986570E0}" type="presParOf" srcId="{A644B983-A14B-4B38-A9CD-BB8011F79A72}" destId="{BB943C18-FCE8-4304-94B5-C6AF921AD5D2}" srcOrd="1" destOrd="0" presId="urn:microsoft.com/office/officeart/2024/3/layout/hArchList1"/>
    <dgm:cxn modelId="{79CAC17B-F6E9-4F72-AADF-8FD7DA95A829}" type="presParOf" srcId="{A644B983-A14B-4B38-A9CD-BB8011F79A72}" destId="{DFE20BC1-A8C5-47D0-A1F4-6E9916AFA31F}" srcOrd="2" destOrd="0" presId="urn:microsoft.com/office/officeart/2024/3/layout/hArchList1"/>
    <dgm:cxn modelId="{6CE602C6-05BA-4742-92B1-22ECB3BB3071}" type="presParOf" srcId="{DFE20BC1-A8C5-47D0-A1F4-6E9916AFA31F}" destId="{227A16A4-7D85-4CB8-B618-76D16C949A74}" srcOrd="0" destOrd="0" presId="urn:microsoft.com/office/officeart/2024/3/layout/hArchList1"/>
    <dgm:cxn modelId="{C9092500-DEEC-4428-82E6-EF4500388EAD}" type="presParOf" srcId="{DFE20BC1-A8C5-47D0-A1F4-6E9916AFA31F}" destId="{50DD6D94-19CF-4EAC-B5D9-1D01E9B89723}" srcOrd="1" destOrd="0" presId="urn:microsoft.com/office/officeart/2024/3/layout/hArchList1"/>
    <dgm:cxn modelId="{A5067F57-A69F-4C18-A4D8-6B3E5BF80665}" type="presParOf" srcId="{A644B983-A14B-4B38-A9CD-BB8011F79A72}" destId="{9532D9AE-851C-4CA1-B9DC-1892C4F385EC}" srcOrd="3" destOrd="0" presId="urn:microsoft.com/office/officeart/2024/3/layout/hArchList1"/>
    <dgm:cxn modelId="{8B4D8A8E-E79F-464F-88AE-753E7286A188}" type="presParOf" srcId="{A644B983-A14B-4B38-A9CD-BB8011F79A72}" destId="{7582B71E-BABA-483E-BD3C-9C2FEEDF985C}" srcOrd="4" destOrd="0" presId="urn:microsoft.com/office/officeart/2024/3/layout/hArchList1"/>
    <dgm:cxn modelId="{240AE2A4-058B-4CB8-907D-3BDAFEBFB797}" type="presParOf" srcId="{7582B71E-BABA-483E-BD3C-9C2FEEDF985C}" destId="{18F2E665-5E40-4545-8E76-C125A3D8C607}" srcOrd="0" destOrd="0" presId="urn:microsoft.com/office/officeart/2024/3/layout/hArchList1"/>
    <dgm:cxn modelId="{8C809174-133B-4CAE-A903-F2499ED16753}" type="presParOf" srcId="{7582B71E-BABA-483E-BD3C-9C2FEEDF985C}" destId="{9F6A1BB9-F443-467D-951C-596C56065485}" srcOrd="1" destOrd="0" presId="urn:microsoft.com/office/officeart/2024/3/layout/hArc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460DED-B693-453F-AAE9-4AF857ABA19F}">
      <dsp:nvSpPr>
        <dsp:cNvPr id="0" name=""/>
        <dsp:cNvSpPr/>
      </dsp:nvSpPr>
      <dsp:spPr>
        <a:xfrm>
          <a:off x="0" y="0"/>
          <a:ext cx="2303145" cy="3540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写真展の特徴</a:t>
          </a:r>
        </a:p>
      </dsp:txBody>
      <dsp:txXfrm>
        <a:off x="0" y="0"/>
        <a:ext cx="2303145" cy="354015"/>
      </dsp:txXfrm>
    </dsp:sp>
    <dsp:sp modelId="{5409233D-3786-4E4B-88AA-471A17B91551}">
      <dsp:nvSpPr>
        <dsp:cNvPr id="0" name=""/>
        <dsp:cNvSpPr/>
      </dsp:nvSpPr>
      <dsp:spPr>
        <a:xfrm>
          <a:off x="0" y="354015"/>
          <a:ext cx="2303145" cy="18377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多彩な作品と充実したイベントが来場者を魅了します。多様なジャンルが展示されています。</a:t>
          </a:r>
        </a:p>
      </dsp:txBody>
      <dsp:txXfrm>
        <a:off x="0" y="354015"/>
        <a:ext cx="2303145" cy="1837715"/>
      </dsp:txXfrm>
    </dsp:sp>
    <dsp:sp modelId="{227A16A4-7D85-4CB8-B618-76D16C949A74}">
      <dsp:nvSpPr>
        <dsp:cNvPr id="0" name=""/>
        <dsp:cNvSpPr/>
      </dsp:nvSpPr>
      <dsp:spPr>
        <a:xfrm>
          <a:off x="2533459" y="0"/>
          <a:ext cx="2303145" cy="3540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会場情報の確認</a:t>
          </a:r>
        </a:p>
      </dsp:txBody>
      <dsp:txXfrm>
        <a:off x="2533459" y="0"/>
        <a:ext cx="2303145" cy="354015"/>
      </dsp:txXfrm>
    </dsp:sp>
    <dsp:sp modelId="{50DD6D94-19CF-4EAC-B5D9-1D01E9B89723}">
      <dsp:nvSpPr>
        <dsp:cNvPr id="0" name=""/>
        <dsp:cNvSpPr/>
      </dsp:nvSpPr>
      <dsp:spPr>
        <a:xfrm>
          <a:off x="2533459" y="354015"/>
          <a:ext cx="2303145" cy="18377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開催日時とアクセス方法を事前に確認し、スムーズに来場できるようにしましょう。</a:t>
          </a:r>
        </a:p>
      </dsp:txBody>
      <dsp:txXfrm>
        <a:off x="2533459" y="354015"/>
        <a:ext cx="2303145" cy="1837715"/>
      </dsp:txXfrm>
    </dsp:sp>
    <dsp:sp modelId="{18F2E665-5E40-4545-8E76-C125A3D8C607}">
      <dsp:nvSpPr>
        <dsp:cNvPr id="0" name=""/>
        <dsp:cNvSpPr/>
      </dsp:nvSpPr>
      <dsp:spPr>
        <a:xfrm>
          <a:off x="5066919" y="0"/>
          <a:ext cx="2303145" cy="3540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ご来場のお願い</a:t>
          </a:r>
        </a:p>
      </dsp:txBody>
      <dsp:txXfrm>
        <a:off x="5066919" y="0"/>
        <a:ext cx="2303145" cy="354015"/>
      </dsp:txXfrm>
    </dsp:sp>
    <dsp:sp modelId="{9F6A1BB9-F443-467D-951C-596C56065485}">
      <dsp:nvSpPr>
        <dsp:cNvPr id="0" name=""/>
        <dsp:cNvSpPr/>
      </dsp:nvSpPr>
      <dsp:spPr>
        <a:xfrm>
          <a:off x="5066919" y="354015"/>
          <a:ext cx="2303145" cy="18377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皆様のご来場を心よりお待ちしております。ぜひ足をお運びください。</a:t>
          </a:r>
        </a:p>
      </dsp:txBody>
      <dsp:txXfrm>
        <a:off x="5066919" y="354015"/>
        <a:ext cx="2303145" cy="1837715"/>
      </dsp:txXfrm>
    </dsp:sp>
  </dsp:spTree>
</dsp:drawing>
</file>

<file path=ppt/diagrams/layout1.xml><?xml version="1.0" encoding="utf-8"?>
<dgm:layoutDef xmlns:dgm="http://schemas.openxmlformats.org/drawingml/2006/diagram" xmlns:a="http://schemas.openxmlformats.org/drawingml/2006/main" uniqueId="urn:microsoft.com/office/officeart/2024/3/layout/hArchList1">
  <dgm:title val="Horizontal Text Blocks"/>
  <dgm:desc val="Short bits of text with formatted headers. Use as an easier-to-read alternative to a bulleted list."/>
  <dgm:catLst>
    <dgm:cat type="list" pri="100"/>
    <dgm:cat type="timeline" pri="500"/>
    <dgm:cat type="process" pri="6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vertAlign" val="t"/>
          <dgm:param type="horzAlign" val="l"/>
        </dgm:alg>
      </dgm:if>
      <dgm:else name="Name3">
        <dgm:alg type="lin">
          <dgm:param type="vertAlign" val="t"/>
          <dgm:param type="horzAlign" val="r"/>
        </dgm:alg>
      </dgm:else>
    </dgm:choose>
    <dgm:presOf/>
    <dgm:constrLst>
      <dgm:constr type="primFontSz" for="des" forName="pictRect" op="equ" val="18"/>
      <dgm:constr type="primFontSz" for="des" forName="textRect" refType="primFontSz" refFor="des" refForName="pictRect" op="equ" fact="0.77"/>
      <dgm:constr type="w" for="ch" forName="compNode" refType="w"/>
      <dgm:constr type="h" for="ch" forName="compNode" refType="h"/>
      <dgm:constr type="h" for="des" forName="pictRect" op="equ"/>
      <dgm:constr type="h" for="des" forName="pictRect" refType="primFontSz" refFor="des" refForName="pictRect" fact="3"/>
      <dgm:constr type="w" for="ch" ptType="sibTrans" refType="w" refFor="ch" refForName="compNode" op="equ" fact="0.1"/>
      <dgm:constr type="sp" refType="w" refFor="ch" refForName="compNode" op="equ" fact="0.1"/>
    </dgm:constrLst>
    <dgm:ruleLst/>
    <dgm:forEach name="Name4" axis="ch" ptType="node" cnt="20">
      <dgm:layoutNode name="compNode">
        <dgm:alg type="composite"/>
        <dgm:shape xmlns:r="http://schemas.openxmlformats.org/officeDocument/2006/relationships" r:blip="">
          <dgm:adjLst/>
        </dgm:shape>
        <dgm:presOf axis="self"/>
        <dgm:constrLst>
          <dgm:constr type="h" for="ch" forName="pictRect" refType="h" fact="0.1"/>
          <dgm:constr type="l" for="ch" forName="pictRect"/>
          <dgm:constr type="t" for="ch" forName="pictRect"/>
          <dgm:constr type="l" for="ch" forName="textRect"/>
          <dgm:constr type="t" for="ch" forName="textRect" refType="b" refFor="ch" refForName="pictRect"/>
        </dgm:constrLst>
        <dgm:ruleLst/>
        <dgm:layoutNode name="pictRect" styleLbl="revTx">
          <dgm:varLst>
            <dgm:chMax val="0"/>
            <dgm:bulletEnabled/>
          </dgm:varLst>
          <dgm:alg type="tx">
            <dgm:param type="parTxLTRAlign" val="l"/>
            <dgm:param type="parTxRTLAlign" val="r"/>
            <dgm:param type="txAnchorVert" val="t"/>
          </dgm:alg>
          <dgm:shape xmlns:r="http://schemas.openxmlformats.org/officeDocument/2006/relationships" type="rect" r:blip="">
            <dgm:adjLst/>
          </dgm:shape>
          <dgm:presOf axis="self"/>
          <dgm:choose name="choosePictRectConstraints">
            <dgm:if name="ifPictRectConstraints" func="var" arg="dir" op="equ" val="norm">
              <dgm:constrLst>
                <dgm:constr type="h" refType="w" op="lte" fact="0.4"/>
                <dgm:constr type="lMarg" val="10.8"/>
                <dgm:constr type="rMarg" refType="primFontSz" fact="0.1"/>
                <dgm:constr type="tMarg" refType="primFontSz" fact="0.1"/>
                <dgm:constr type="bMarg" refType="primFontSz" fact="0.1"/>
              </dgm:constrLst>
            </dgm:if>
            <dgm:else name="elsePictRectConstraints">
              <dgm:constrLst>
                <dgm:constr type="lMarg" refType="primFontSz" fact="0.1"/>
                <dgm:constr type="rMarg" val="10.8"/>
                <dgm:constr type="tMarg" refType="primFontSz" fact="0.1"/>
                <dgm:constr type="bMarg" refType="primFontSz" fact="0.1"/>
              </dgm:constrLst>
            </dgm:else>
          </dgm:choose>
          <dgm:ruleLst>
            <dgm:rule type="h" val="INF" fact="NaN" max="NaN"/>
            <dgm:rule type="primFontSz" val="5" fact="NaN" max="NaN"/>
          </dgm:ruleLst>
        </dgm:layoutNode>
        <dgm:layoutNode name="textRect" styleLbl="revTx">
          <dgm:varLst>
            <dgm:bulletEnabled/>
          </dgm:varLst>
          <dgm:alg type="tx">
            <dgm:param type="parTxLTRAlign" val="l"/>
            <dgm:param type="parTxRTLAlign" val="r"/>
            <dgm:param type="txAnchorVert" val="t"/>
          </dgm:alg>
          <dgm:shape xmlns:r="http://schemas.openxmlformats.org/officeDocument/2006/relationships" type="rect" r:blip="">
            <dgm:adjLst/>
          </dgm:shape>
          <dgm:presOf axis="des" ptType="node"/>
          <dgm:choose name="chooseTextRectConstraints">
            <dgm:if name="ifTextRectConstraints" func="var" arg="dir" op="equ" val="norm">
              <dgm:constrLst>
                <dgm:constr type="lMarg" val="10.8"/>
                <dgm:constr type="rMarg" refType="primFontSz" fact="0.1"/>
                <dgm:constr type="tMarg" refType="primFontSz" fact="0.1"/>
                <dgm:constr type="bMarg" refType="primFontSz" fact="0.1"/>
              </dgm:constrLst>
            </dgm:if>
            <dgm:else name="elseTextRectConstraints">
              <dgm:constrLst>
                <dgm:constr type="lMarg" refType="primFontSz" fact="0.1"/>
                <dgm:constr type="rMarg" val="10.8"/>
                <dgm:constr type="tMarg" refType="primFontSz" fact="0.1"/>
                <dgm:constr type="bMarg" refType="primFontSz" fact="0.1"/>
              </dgm:constrLst>
            </dgm:else>
          </dgm:choose>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9994C9-FA7E-4F85-B63D-75BEAA39849C}" type="datetimeFigureOut">
              <a:rPr kumimoji="1" lang="ja-JP" altLang="en-US" smtClean="0"/>
              <a:t>2025/8/27</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3ACBF7-6AB7-41A3-B176-4054A3135B7E}" type="slidenum">
              <a:rPr kumimoji="1" lang="ja-JP" altLang="en-US" smtClean="0"/>
              <a:t>‹#›</a:t>
            </a:fld>
            <a:endParaRPr kumimoji="1" lang="ja-JP" altLang="en-US"/>
          </a:p>
        </p:txBody>
      </p:sp>
    </p:spTree>
    <p:extLst>
      <p:ext uri="{BB962C8B-B14F-4D97-AF65-F5344CB8AC3E}">
        <p14:creationId xmlns:p14="http://schemas.microsoft.com/office/powerpoint/2010/main" val="75794388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AI 生成コンテンツは間違っている可能性があります。
---
本プレゼンテーションでは、写真展の概要から開催日時・会場情報、展示内容の特徴、来場者向けの案内やサービスまでをご紹介します。写真展の魅力をわかりやすく伝え、皆様のご来場をお待ちしています。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a:t>
            </a:fld>
            <a:endParaRPr kumimoji="1" lang="ja-JP" altLang="en-US"/>
          </a:p>
        </p:txBody>
      </p:sp>
    </p:spTree>
    <p:extLst>
      <p:ext uri="{BB962C8B-B14F-4D97-AF65-F5344CB8AC3E}">
        <p14:creationId xmlns:p14="http://schemas.microsoft.com/office/powerpoint/2010/main" val="35995484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会場は〇〇市〇〇ホールにて開催します。最寄り駅から徒歩5分の好立地で、バスや車でのアクセスも便利です。詳細な地図や交通手段も併せてご案内します。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10</a:t>
            </a:fld>
            <a:endParaRPr kumimoji="1" lang="ja-JP" altLang="en-US"/>
          </a:p>
        </p:txBody>
      </p:sp>
    </p:spTree>
    <p:extLst>
      <p:ext uri="{BB962C8B-B14F-4D97-AF65-F5344CB8AC3E}">
        <p14:creationId xmlns:p14="http://schemas.microsoft.com/office/powerpoint/2010/main" val="34945949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展示会場はエレベーターや多目的トイレを完備し、車椅子の方やご高齢の方も安心してご来場いただけます。スタッフも常駐し、必要なサポートを提供します。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11</a:t>
            </a:fld>
            <a:endParaRPr kumimoji="1" lang="ja-JP" altLang="en-US"/>
          </a:p>
        </p:txBody>
      </p:sp>
    </p:spTree>
    <p:extLst>
      <p:ext uri="{BB962C8B-B14F-4D97-AF65-F5344CB8AC3E}">
        <p14:creationId xmlns:p14="http://schemas.microsoft.com/office/powerpoint/2010/main" val="31992282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今回の写真展に出展する写真家やアーティストの紹介、展示される写真のジャンルやテーマについて詳しく説明します。また、特別企画や限定展示の内容もご案内します。</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12</a:t>
            </a:fld>
            <a:endParaRPr kumimoji="1" lang="ja-JP" altLang="en-US"/>
          </a:p>
        </p:txBody>
      </p:sp>
    </p:spTree>
    <p:extLst>
      <p:ext uri="{BB962C8B-B14F-4D97-AF65-F5344CB8AC3E}">
        <p14:creationId xmlns:p14="http://schemas.microsoft.com/office/powerpoint/2010/main" val="42118208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国内外で活躍する写真家や新進気鋭のアーティストが多数参加しています。各作家の代表作や作風を紹介し、来場者に一層の興味を持っていただけるよう工夫しています。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13</a:t>
            </a:fld>
            <a:endParaRPr kumimoji="1" lang="ja-JP" altLang="en-US"/>
          </a:p>
        </p:txBody>
      </p:sp>
    </p:spTree>
    <p:extLst>
      <p:ext uri="{BB962C8B-B14F-4D97-AF65-F5344CB8AC3E}">
        <p14:creationId xmlns:p14="http://schemas.microsoft.com/office/powerpoint/2010/main" val="8786968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風景写真、ポートレート、ドキュメンタリー、抽象写真など多様なジャンルを網羅しています。全体を通じて“日常の美”や“社会の多様性”をテーマに据えています。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14</a:t>
            </a:fld>
            <a:endParaRPr kumimoji="1" lang="ja-JP" altLang="en-US"/>
          </a:p>
        </p:txBody>
      </p:sp>
    </p:spTree>
    <p:extLst>
      <p:ext uri="{BB962C8B-B14F-4D97-AF65-F5344CB8AC3E}">
        <p14:creationId xmlns:p14="http://schemas.microsoft.com/office/powerpoint/2010/main" val="2599596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期間限定の特別企画として、有名写真家によるライブ撮影デモンストレーションや、貴重な歴史的写真の展示も予定しています。これらは来場者だけの特別な体験です。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15</a:t>
            </a:fld>
            <a:endParaRPr kumimoji="1" lang="ja-JP" altLang="en-US"/>
          </a:p>
        </p:txBody>
      </p:sp>
    </p:spTree>
    <p:extLst>
      <p:ext uri="{BB962C8B-B14F-4D97-AF65-F5344CB8AC3E}">
        <p14:creationId xmlns:p14="http://schemas.microsoft.com/office/powerpoint/2010/main" val="38107771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入場料やチケット販売情報、開催中のワークショップやイベントの内容を紹介します。また、ご来場の方に向けた特典や記念品に関する情報もご案内します。</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16</a:t>
            </a:fld>
            <a:endParaRPr kumimoji="1" lang="ja-JP" altLang="en-US"/>
          </a:p>
        </p:txBody>
      </p:sp>
    </p:spTree>
    <p:extLst>
      <p:ext uri="{BB962C8B-B14F-4D97-AF65-F5344CB8AC3E}">
        <p14:creationId xmlns:p14="http://schemas.microsoft.com/office/powerpoint/2010/main" val="25096899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チケットは前売り・当日共に販売しています。学生割引やグループ割引もありますので、詳細な料金体系と購入方法を説明しています。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17</a:t>
            </a:fld>
            <a:endParaRPr kumimoji="1" lang="ja-JP" altLang="en-US"/>
          </a:p>
        </p:txBody>
      </p:sp>
    </p:spTree>
    <p:extLst>
      <p:ext uri="{BB962C8B-B14F-4D97-AF65-F5344CB8AC3E}">
        <p14:creationId xmlns:p14="http://schemas.microsoft.com/office/powerpoint/2010/main" val="22516902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写真技術の初心者向けワークショップや作家によるトークイベントを開催予定です。参加方法やスケジュールを詳しくご案内し、参加者の学びと交流の場を提供します。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18</a:t>
            </a:fld>
            <a:endParaRPr kumimoji="1" lang="ja-JP" altLang="en-US"/>
          </a:p>
        </p:txBody>
      </p:sp>
    </p:spTree>
    <p:extLst>
      <p:ext uri="{BB962C8B-B14F-4D97-AF65-F5344CB8AC3E}">
        <p14:creationId xmlns:p14="http://schemas.microsoft.com/office/powerpoint/2010/main" val="17904807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ご来場の皆様には限定ポストカードやカタログのプレゼントを用意しています。また、特定のイベント参加で特別な記念品もお渡ししますのでお楽しみに。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19</a:t>
            </a:fld>
            <a:endParaRPr kumimoji="1" lang="ja-JP" altLang="en-US"/>
          </a:p>
        </p:txBody>
      </p:sp>
    </p:spTree>
    <p:extLst>
      <p:ext uri="{BB962C8B-B14F-4D97-AF65-F5344CB8AC3E}">
        <p14:creationId xmlns:p14="http://schemas.microsoft.com/office/powerpoint/2010/main" val="40579568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最初に写真展のテーマや主催者、過去の実績について説明します。続いて開催日時や会場の詳細、アクセス情報をお伝えします。その後、出展作品や特別企画について紹介し、最後に来場者向けサービスや特典についてご案内いたします。</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2</a:t>
            </a:fld>
            <a:endParaRPr kumimoji="1" lang="ja-JP" altLang="en-US"/>
          </a:p>
        </p:txBody>
      </p:sp>
    </p:spTree>
    <p:extLst>
      <p:ext uri="{BB962C8B-B14F-4D97-AF65-F5344CB8AC3E}">
        <p14:creationId xmlns:p14="http://schemas.microsoft.com/office/powerpoint/2010/main" val="7046540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写真展は多彩な作品と充実したイベントで皆様をお迎えいたします。会場へのアクセスや開催日時を再度ご確認いただき、ぜひ足をお運びください。皆様のご来場を心よりお待ちしています。</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20</a:t>
            </a:fld>
            <a:endParaRPr kumimoji="1" lang="ja-JP" altLang="en-US"/>
          </a:p>
        </p:txBody>
      </p:sp>
    </p:spTree>
    <p:extLst>
      <p:ext uri="{BB962C8B-B14F-4D97-AF65-F5344CB8AC3E}">
        <p14:creationId xmlns:p14="http://schemas.microsoft.com/office/powerpoint/2010/main" val="453317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一眼レフカメラは、初期のフィルム式モデルから現代のデジタルモデルまで進化しています。1950年代から多くの写真家に支持され、技術革新と共に使いやすさと性能が向上してきました。デジタル一眼レフは高解像度と高速撮影を可能にし、写真表現の幅を広げています。</a:t>
            </a:r>
            <a:endParaRPr kumimoji="1" lang="ja-JP" altLang="en-US"/>
          </a:p>
        </p:txBody>
      </p:sp>
      <p:sp>
        <p:nvSpPr>
          <p:cNvPr id="4" name="スライド番号プレースホルダー 3"/>
          <p:cNvSpPr>
            <a:spLocks noGrp="1"/>
          </p:cNvSpPr>
          <p:nvPr>
            <p:ph type="sldNum" sz="quarter" idx="5"/>
          </p:nvPr>
        </p:nvSpPr>
        <p:spPr/>
        <p:txBody>
          <a:bodyPr/>
          <a:lstStyle/>
          <a:p>
            <a:fld id="{7A3ACBF7-6AB7-41A3-B176-4054A3135B7E}" type="slidenum">
              <a:rPr kumimoji="1" lang="ja-JP" altLang="en-US" smtClean="0"/>
              <a:t>3</a:t>
            </a:fld>
            <a:endParaRPr kumimoji="1" lang="ja-JP" altLang="en-US"/>
          </a:p>
        </p:txBody>
      </p:sp>
    </p:spTree>
    <p:extLst>
      <p:ext uri="{BB962C8B-B14F-4D97-AF65-F5344CB8AC3E}">
        <p14:creationId xmlns:p14="http://schemas.microsoft.com/office/powerpoint/2010/main" val="14750306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写真展の基本情報を理解していただくため、展示のテーマや目的、主催者および協力団体について詳しくご説明します。また、これまでの開催実績にも触れ、写真展の信頼性と魅力をお伝えします。</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4</a:t>
            </a:fld>
            <a:endParaRPr kumimoji="1" lang="ja-JP" altLang="en-US"/>
          </a:p>
        </p:txBody>
      </p:sp>
    </p:spTree>
    <p:extLst>
      <p:ext uri="{BB962C8B-B14F-4D97-AF65-F5344CB8AC3E}">
        <p14:creationId xmlns:p14="http://schemas.microsoft.com/office/powerpoint/2010/main" val="41551005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今回の写真展は、現代社会の多様な視点を映し出すことをテーマとしています。訪れる皆様に新たな感性や気づきを提供することを目的に、様々なジャンルの写真を厳選して展示します。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5</a:t>
            </a:fld>
            <a:endParaRPr kumimoji="1" lang="ja-JP" altLang="en-US"/>
          </a:p>
        </p:txBody>
      </p:sp>
    </p:spTree>
    <p:extLst>
      <p:ext uri="{BB962C8B-B14F-4D97-AF65-F5344CB8AC3E}">
        <p14:creationId xmlns:p14="http://schemas.microsoft.com/office/powerpoint/2010/main" val="37129494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写真展は地域の文化振興団体と連携し、プロの写真家協会と共同で主催されています。これにより質の高い展示と幅広いネットワークを活かした運営が実現しています。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6</a:t>
            </a:fld>
            <a:endParaRPr kumimoji="1" lang="ja-JP" altLang="en-US"/>
          </a:p>
        </p:txBody>
      </p:sp>
    </p:spTree>
    <p:extLst>
      <p:ext uri="{BB962C8B-B14F-4D97-AF65-F5344CB8AC3E}">
        <p14:creationId xmlns:p14="http://schemas.microsoft.com/office/powerpoint/2010/main" val="28618017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過去数回の開催では、多くの来場者とメディアの注目を集め、地域の文化イベントとして定着しています。成功例を踏まえ、今回もさらに充実した内容を目指しています。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7</a:t>
            </a:fld>
            <a:endParaRPr kumimoji="1" lang="ja-JP" altLang="en-US"/>
          </a:p>
        </p:txBody>
      </p:sp>
    </p:spTree>
    <p:extLst>
      <p:ext uri="{BB962C8B-B14F-4D97-AF65-F5344CB8AC3E}">
        <p14:creationId xmlns:p14="http://schemas.microsoft.com/office/powerpoint/2010/main" val="26431123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写真展の開催期間、開場時間、会場の場所やアクセス方法について詳しくご案内します。また、訪れるすべての方に快適にご利用いただくための設備やバリアフリー対応についても説明いたします。</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8</a:t>
            </a:fld>
            <a:endParaRPr kumimoji="1" lang="ja-JP" altLang="en-US"/>
          </a:p>
        </p:txBody>
      </p:sp>
    </p:spTree>
    <p:extLst>
      <p:ext uri="{BB962C8B-B14F-4D97-AF65-F5344CB8AC3E}">
        <p14:creationId xmlns:p14="http://schemas.microsoft.com/office/powerpoint/2010/main" val="32263562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写真展は〇月〇日から〇月〇日まで開催し、毎日午前10時から午後6時まで開場しています。最終日は午後4時までの予定ですのでご注意ください。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9</a:t>
            </a:fld>
            <a:endParaRPr kumimoji="1" lang="ja-JP" altLang="en-US"/>
          </a:p>
        </p:txBody>
      </p:sp>
    </p:spTree>
    <p:extLst>
      <p:ext uri="{BB962C8B-B14F-4D97-AF65-F5344CB8AC3E}">
        <p14:creationId xmlns:p14="http://schemas.microsoft.com/office/powerpoint/2010/main" val="6588566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1">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429768" y="438912"/>
            <a:ext cx="9317736" cy="4453128"/>
          </a:xfrm>
        </p:spPr>
        <p:txBody>
          <a:bodyPr anchor="t">
            <a:normAutofit/>
          </a:bodyPr>
          <a:lstStyle>
            <a:lvl1pPr algn="l">
              <a:defRPr sz="960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429768" y="4965192"/>
            <a:ext cx="5431536" cy="1289304"/>
          </a:xfrm>
        </p:spPr>
        <p:txBody>
          <a:bodyPr anchor="b">
            <a:normAutofit/>
          </a:bodyPr>
          <a:lstStyle>
            <a:lvl1pPr marL="0" indent="0" algn="l">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2"/>
                </a:solidFill>
              </a:defRPr>
            </a:lvl1pPr>
          </a:lstStyle>
          <a:p>
            <a:fld id="{CF91071A-A69E-4756-A27D-7C7C5F9F32BB}" type="datetime1">
              <a:rPr lang="en-US" smtClean="0"/>
              <a:t>8/27/2025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2"/>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23548095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019F8-742E-9EEF-F591-C9666AC32AF1}"/>
              </a:ext>
            </a:extLst>
          </p:cNvPr>
          <p:cNvSpPr>
            <a:spLocks noGrp="1"/>
          </p:cNvSpPr>
          <p:nvPr>
            <p:ph type="title"/>
          </p:nvPr>
        </p:nvSpPr>
        <p:spPr>
          <a:xfrm>
            <a:off x="429768" y="411480"/>
            <a:ext cx="11045952" cy="1828800"/>
          </a:xfrm>
        </p:spPr>
        <p:txBody>
          <a:bodyPr anchor="t">
            <a:normAutofit/>
          </a:bodyPr>
          <a:lstStyle>
            <a:lvl1pPr>
              <a:defRPr sz="8000"/>
            </a:lvl1pPr>
          </a:lstStyle>
          <a:p>
            <a:r>
              <a:rPr lang="en-US" dirty="0"/>
              <a:t>Click to edit Master title style</a:t>
            </a:r>
          </a:p>
        </p:txBody>
      </p:sp>
      <p:sp>
        <p:nvSpPr>
          <p:cNvPr id="7" name="Content Placeholder 6">
            <a:extLst>
              <a:ext uri="{FF2B5EF4-FFF2-40B4-BE49-F238E27FC236}">
                <a16:creationId xmlns:a16="http://schemas.microsoft.com/office/drawing/2014/main" id="{28C8B19A-6FC1-2B71-0BFB-9274CBF396B9}"/>
              </a:ext>
            </a:extLst>
          </p:cNvPr>
          <p:cNvSpPr>
            <a:spLocks noGrp="1"/>
          </p:cNvSpPr>
          <p:nvPr>
            <p:ph sz="quarter" idx="13"/>
          </p:nvPr>
        </p:nvSpPr>
        <p:spPr>
          <a:xfrm>
            <a:off x="6272784" y="2423160"/>
            <a:ext cx="5202936" cy="3858768"/>
          </a:xfrm>
        </p:spPr>
        <p:txBody>
          <a:bodyPr vert="horz" lIns="91440" tIns="45720" rIns="91440" bIns="45720" rtlCol="0">
            <a:normAutofit/>
          </a:bodyPr>
          <a:lstStyle>
            <a:lvl1pPr marL="457200" indent="-457200">
              <a:buFont typeface="+mj-lt"/>
              <a:buAutoNum type="arabicPeriod"/>
              <a:defRPr lang="en-US" dirty="0"/>
            </a:lvl1pPr>
            <a:lvl2pPr marL="571500" indent="-342900">
              <a:buFont typeface="+mj-lt"/>
              <a:buAutoNum type="arabicPeriod"/>
              <a:defRPr lang="en-US" dirty="0"/>
            </a:lvl2pPr>
            <a:lvl3pPr marL="800100" indent="-342900">
              <a:buFont typeface="+mj-lt"/>
              <a:buAutoNum type="arabicPeriod"/>
              <a:defRPr lang="en-US" dirty="0"/>
            </a:lvl3pPr>
            <a:lvl4pPr>
              <a:buFont typeface="+mj-lt"/>
              <a:buAutoNum type="arabicPeriod"/>
              <a:defRPr lang="en-US" dirty="0"/>
            </a:lvl4pPr>
            <a:lvl5pPr>
              <a:buFont typeface="+mj-lt"/>
              <a:buAutoNum type="arabicPeriod"/>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6CC77F2D-39D2-22F7-CF0B-39D63EBF00B7}"/>
              </a:ext>
            </a:extLst>
          </p:cNvPr>
          <p:cNvSpPr>
            <a:spLocks noGrp="1"/>
          </p:cNvSpPr>
          <p:nvPr>
            <p:ph type="dt" sz="half" idx="10"/>
          </p:nvPr>
        </p:nvSpPr>
        <p:spPr/>
        <p:txBody>
          <a:bodyPr/>
          <a:lstStyle/>
          <a:p>
            <a:fld id="{54420FBA-2DD9-4488-808B-852669FDC9B7}" type="datetime1">
              <a:rPr lang="en-US" smtClean="0"/>
              <a:t>8/27/2025</a:t>
            </a:fld>
            <a:endParaRPr lang="en-US" dirty="0"/>
          </a:p>
        </p:txBody>
      </p:sp>
      <p:sp>
        <p:nvSpPr>
          <p:cNvPr id="4" name="Footer Placeholder 3">
            <a:extLst>
              <a:ext uri="{FF2B5EF4-FFF2-40B4-BE49-F238E27FC236}">
                <a16:creationId xmlns:a16="http://schemas.microsoft.com/office/drawing/2014/main" id="{0B12CFE6-D05E-5478-B3A4-81DC4DCD7410}"/>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626B86D3-24E1-029E-BA22-9F17F9517D65}"/>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480903622"/>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2">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019F8-742E-9EEF-F591-C9666AC32AF1}"/>
              </a:ext>
            </a:extLst>
          </p:cNvPr>
          <p:cNvSpPr>
            <a:spLocks noGrp="1"/>
          </p:cNvSpPr>
          <p:nvPr>
            <p:ph type="title"/>
          </p:nvPr>
        </p:nvSpPr>
        <p:spPr>
          <a:xfrm>
            <a:off x="7644383" y="1012952"/>
            <a:ext cx="4023360" cy="1636776"/>
          </a:xfrm>
        </p:spPr>
        <p:txBody>
          <a:bodyPr anchor="b">
            <a:normAutofit/>
          </a:bodyPr>
          <a:lstStyle>
            <a:lvl1pPr>
              <a:defRPr sz="4800"/>
            </a:lvl1pPr>
          </a:lstStyle>
          <a:p>
            <a:r>
              <a:rPr lang="en-US"/>
              <a:t>Click to edit Master title style</a:t>
            </a:r>
          </a:p>
        </p:txBody>
      </p:sp>
      <p:sp>
        <p:nvSpPr>
          <p:cNvPr id="10" name="Picture Placeholder 7">
            <a:extLst>
              <a:ext uri="{FF2B5EF4-FFF2-40B4-BE49-F238E27FC236}">
                <a16:creationId xmlns:a16="http://schemas.microsoft.com/office/drawing/2014/main" id="{BA22E09C-1954-DBFC-E669-2449D22D2D2E}"/>
              </a:ext>
            </a:extLst>
          </p:cNvPr>
          <p:cNvSpPr>
            <a:spLocks noGrp="1"/>
          </p:cNvSpPr>
          <p:nvPr>
            <p:ph type="pic" sz="quarter" idx="14"/>
          </p:nvPr>
        </p:nvSpPr>
        <p:spPr>
          <a:xfrm>
            <a:off x="342901" y="345109"/>
            <a:ext cx="6714969" cy="6163508"/>
          </a:xfrm>
          <a:custGeom>
            <a:avLst/>
            <a:gdLst>
              <a:gd name="connsiteX0" fmla="*/ 312551 w 6714969"/>
              <a:gd name="connsiteY0" fmla="*/ 0 h 6163508"/>
              <a:gd name="connsiteX1" fmla="*/ 6402418 w 6714969"/>
              <a:gd name="connsiteY1" fmla="*/ 0 h 6163508"/>
              <a:gd name="connsiteX2" fmla="*/ 6714969 w 6714969"/>
              <a:gd name="connsiteY2" fmla="*/ 312551 h 6163508"/>
              <a:gd name="connsiteX3" fmla="*/ 6714969 w 6714969"/>
              <a:gd name="connsiteY3" fmla="*/ 5850957 h 6163508"/>
              <a:gd name="connsiteX4" fmla="*/ 6402418 w 6714969"/>
              <a:gd name="connsiteY4" fmla="*/ 6163508 h 6163508"/>
              <a:gd name="connsiteX5" fmla="*/ 312551 w 6714969"/>
              <a:gd name="connsiteY5" fmla="*/ 6163508 h 6163508"/>
              <a:gd name="connsiteX6" fmla="*/ 0 w 6714969"/>
              <a:gd name="connsiteY6" fmla="*/ 5850957 h 6163508"/>
              <a:gd name="connsiteX7" fmla="*/ 0 w 6714969"/>
              <a:gd name="connsiteY7" fmla="*/ 312551 h 6163508"/>
              <a:gd name="connsiteX8" fmla="*/ 312551 w 6714969"/>
              <a:gd name="connsiteY8" fmla="*/ 0 h 6163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14969" h="6163508">
                <a:moveTo>
                  <a:pt x="312551" y="0"/>
                </a:moveTo>
                <a:lnTo>
                  <a:pt x="6402418" y="0"/>
                </a:lnTo>
                <a:cubicBezTo>
                  <a:pt x="6575035" y="0"/>
                  <a:pt x="6714969" y="139934"/>
                  <a:pt x="6714969" y="312551"/>
                </a:cubicBezTo>
                <a:lnTo>
                  <a:pt x="6714969" y="5850957"/>
                </a:lnTo>
                <a:cubicBezTo>
                  <a:pt x="6714969" y="6023574"/>
                  <a:pt x="6575035" y="6163508"/>
                  <a:pt x="6402418" y="6163508"/>
                </a:cubicBezTo>
                <a:lnTo>
                  <a:pt x="312551" y="6163508"/>
                </a:lnTo>
                <a:cubicBezTo>
                  <a:pt x="139934" y="6163508"/>
                  <a:pt x="0" y="6023574"/>
                  <a:pt x="0" y="5850957"/>
                </a:cubicBezTo>
                <a:lnTo>
                  <a:pt x="0" y="312551"/>
                </a:lnTo>
                <a:cubicBezTo>
                  <a:pt x="0" y="139934"/>
                  <a:pt x="139934" y="0"/>
                  <a:pt x="312551" y="0"/>
                </a:cubicBezTo>
                <a:close/>
              </a:path>
            </a:pathLst>
          </a:custGeom>
          <a:blipFill>
            <a:blip r:embed="rId2"/>
            <a:stretch>
              <a:fillRect/>
            </a:stretch>
          </a:blipFill>
        </p:spPr>
        <p:txBody>
          <a:bodyPr wrap="square">
            <a:noAutofit/>
          </a:bodyPr>
          <a:lstStyle/>
          <a:p>
            <a:endParaRPr lang="en-US" dirty="0"/>
          </a:p>
        </p:txBody>
      </p:sp>
      <p:sp>
        <p:nvSpPr>
          <p:cNvPr id="7" name="Content Placeholder 6">
            <a:extLst>
              <a:ext uri="{FF2B5EF4-FFF2-40B4-BE49-F238E27FC236}">
                <a16:creationId xmlns:a16="http://schemas.microsoft.com/office/drawing/2014/main" id="{28C8B19A-6FC1-2B71-0BFB-9274CBF396B9}"/>
              </a:ext>
            </a:extLst>
          </p:cNvPr>
          <p:cNvSpPr>
            <a:spLocks noGrp="1"/>
          </p:cNvSpPr>
          <p:nvPr>
            <p:ph sz="quarter" idx="13"/>
          </p:nvPr>
        </p:nvSpPr>
        <p:spPr>
          <a:xfrm>
            <a:off x="7644384" y="2896616"/>
            <a:ext cx="4023360" cy="3364992"/>
          </a:xfrm>
        </p:spPr>
        <p:txBody>
          <a:bodyPr vert="horz" lIns="91440" tIns="45720" rIns="91440" bIns="45720" rtlCol="0">
            <a:normAutofit/>
          </a:bodyPr>
          <a:lstStyle>
            <a:lvl1pPr marL="342900" indent="-342900">
              <a:buFont typeface="+mj-lt"/>
              <a:buAutoNum type="arabicPeriod"/>
              <a:defRPr lang="en-US" dirty="0"/>
            </a:lvl1pPr>
            <a:lvl2pPr marL="571500" indent="-342900">
              <a:buFont typeface="+mj-lt"/>
              <a:buAutoNum type="arabicPeriod"/>
              <a:defRPr lang="en-US" dirty="0"/>
            </a:lvl2pPr>
            <a:lvl3pPr marL="800100" indent="-342900">
              <a:buFont typeface="+mj-lt"/>
              <a:buAutoNum type="arabicPeriod"/>
              <a:defRPr lang="en-US" dirty="0"/>
            </a:lvl3pPr>
            <a:lvl4pPr>
              <a:buFont typeface="+mj-lt"/>
              <a:buAutoNum type="arabicPeriod"/>
              <a:defRPr lang="en-US" dirty="0"/>
            </a:lvl4pPr>
            <a:lvl5pPr>
              <a:buFont typeface="+mj-lt"/>
              <a:buAutoNum type="arabicPeriod"/>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6CC77F2D-39D2-22F7-CF0B-39D63EBF00B7}"/>
              </a:ext>
            </a:extLst>
          </p:cNvPr>
          <p:cNvSpPr>
            <a:spLocks noGrp="1"/>
          </p:cNvSpPr>
          <p:nvPr>
            <p:ph type="dt" sz="half" idx="10"/>
          </p:nvPr>
        </p:nvSpPr>
        <p:spPr/>
        <p:txBody>
          <a:bodyPr/>
          <a:lstStyle/>
          <a:p>
            <a:fld id="{54420FBA-2DD9-4488-808B-852669FDC9B7}" type="datetime1">
              <a:rPr lang="en-US" smtClean="0"/>
              <a:t>8/27/2025</a:t>
            </a:fld>
            <a:endParaRPr lang="en-US" dirty="0"/>
          </a:p>
        </p:txBody>
      </p:sp>
      <p:sp>
        <p:nvSpPr>
          <p:cNvPr id="4" name="Footer Placeholder 3">
            <a:extLst>
              <a:ext uri="{FF2B5EF4-FFF2-40B4-BE49-F238E27FC236}">
                <a16:creationId xmlns:a16="http://schemas.microsoft.com/office/drawing/2014/main" id="{0B12CFE6-D05E-5478-B3A4-81DC4DCD7410}"/>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626B86D3-24E1-029E-BA22-9F17F9517D65}"/>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623739767"/>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Content 1 (Ma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137159" y="151598"/>
            <a:ext cx="11924209" cy="528186"/>
          </a:xfrm>
        </p:spPr>
        <p:txBody>
          <a:bodyPr anchor="ctr">
            <a:normAutofit/>
          </a:bodyPr>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137159" y="776036"/>
            <a:ext cx="11924209" cy="567696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8239D5A0-3316-4C32-929A-0D0DB97D10BB}"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7706120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Only (Ma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841248" y="-1325880"/>
            <a:ext cx="10515600" cy="1325880"/>
          </a:xfrm>
        </p:spPr>
        <p:txBody>
          <a:bodyPr anchor="b">
            <a:normAutofit/>
          </a:bodyPr>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137159" y="329450"/>
            <a:ext cx="11924209" cy="6199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0FBBADD7-305F-4EB9-8736-D791FAF7A4D4}"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5206246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Conten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429767" y="640080"/>
            <a:ext cx="11328845" cy="740664"/>
          </a:xfrm>
        </p:spPr>
        <p:txBody>
          <a:bodyPr anchor="t"/>
          <a:lstStyle/>
          <a:p>
            <a:r>
              <a:rPr lang="en-US"/>
              <a:t>Click to edit Master title style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429768" y="1380744"/>
            <a:ext cx="11328844" cy="49011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C649238A-C249-43B5-82BC-D29F8CAE992A}"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41035894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Conten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1014984" y="2478024"/>
            <a:ext cx="4325112" cy="2454796"/>
          </a:xfrm>
        </p:spPr>
        <p:txBody>
          <a:bodyPr anchor="t">
            <a:normAutofit/>
          </a:bodyPr>
          <a:lstStyle>
            <a:lvl1pPr>
              <a:defRPr sz="4400"/>
            </a:lvl1pPr>
          </a:lstStyle>
          <a:p>
            <a:r>
              <a:rPr lang="en-US"/>
              <a:t>Click to edit Master title style</a:t>
            </a:r>
          </a:p>
        </p:txBody>
      </p:sp>
      <p:sp>
        <p:nvSpPr>
          <p:cNvPr id="8" name="Content Placeholder 7">
            <a:extLst>
              <a:ext uri="{FF2B5EF4-FFF2-40B4-BE49-F238E27FC236}">
                <a16:creationId xmlns:a16="http://schemas.microsoft.com/office/drawing/2014/main" id="{7D633F00-464B-3088-812A-40496FD1021A}"/>
              </a:ext>
            </a:extLst>
          </p:cNvPr>
          <p:cNvSpPr>
            <a:spLocks noGrp="1"/>
          </p:cNvSpPr>
          <p:nvPr>
            <p:ph sz="quarter" idx="13"/>
          </p:nvPr>
        </p:nvSpPr>
        <p:spPr>
          <a:xfrm>
            <a:off x="6273800" y="2478024"/>
            <a:ext cx="4325112" cy="2459736"/>
          </a:xfrm>
        </p:spPr>
        <p:txBody>
          <a:bodyPr vert="horz" lIns="91440" tIns="45720" rIns="91440" bIns="45720" rtlCol="0">
            <a:normAutofit/>
          </a:bodyPr>
          <a:lstStyle>
            <a:lvl1pPr marL="0" indent="0">
              <a:buNone/>
              <a:defRPr lang="en-US" dirty="0"/>
            </a:lvl1pPr>
            <a:lvl2pPr marL="228600" indent="0">
              <a:buNone/>
              <a:defRPr lang="en-US" dirty="0"/>
            </a:lvl2pPr>
            <a:lvl3pPr marL="457200" indent="0">
              <a:buNone/>
              <a:defRPr lang="en-US" dirty="0"/>
            </a:lvl3pPr>
            <a:lvl4pPr marL="685800" indent="0">
              <a:buNone/>
              <a:defRPr lang="en-US" dirty="0"/>
            </a:lvl4pPr>
            <a:lvl5pPr marL="914400" indent="0">
              <a:buNone/>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C4546182-1DDF-4ACE-B05D-D855179AB21D}"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5513005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Content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1014984" y="2039112"/>
            <a:ext cx="3813048" cy="3538728"/>
          </a:xfrm>
        </p:spPr>
        <p:txBody>
          <a:bodyPr anchor="t">
            <a:normAutofit/>
          </a:bodyPr>
          <a:lstStyle>
            <a:lvl1pPr>
              <a:defRPr sz="3200"/>
            </a:lvl1pPr>
          </a:lstStyle>
          <a:p>
            <a:r>
              <a:rPr lang="en-US"/>
              <a:t>Click to edit Master title style</a:t>
            </a:r>
          </a:p>
        </p:txBody>
      </p:sp>
      <p:sp>
        <p:nvSpPr>
          <p:cNvPr id="8" name="Content Placeholder 7">
            <a:extLst>
              <a:ext uri="{FF2B5EF4-FFF2-40B4-BE49-F238E27FC236}">
                <a16:creationId xmlns:a16="http://schemas.microsoft.com/office/drawing/2014/main" id="{D42D62A0-8127-CE86-0633-0D65E1E136F7}"/>
              </a:ext>
            </a:extLst>
          </p:cNvPr>
          <p:cNvSpPr>
            <a:spLocks noGrp="1"/>
          </p:cNvSpPr>
          <p:nvPr>
            <p:ph sz="quarter" idx="13"/>
          </p:nvPr>
        </p:nvSpPr>
        <p:spPr>
          <a:xfrm>
            <a:off x="5422392" y="2039112"/>
            <a:ext cx="5047488" cy="3538728"/>
          </a:xfrm>
        </p:spPr>
        <p:txBody>
          <a:bodyPr vert="horz" lIns="91440" tIns="45720" rIns="91440" bIns="45720" rtlCol="0">
            <a:normAutofit/>
          </a:bodyPr>
          <a:lstStyle>
            <a:lvl1pPr>
              <a:defRPr lang="en-US"/>
            </a:lvl1pPr>
            <a:lvl2pPr>
              <a:defRPr lang="en-US"/>
            </a:lvl2pPr>
            <a:lvl3pPr>
              <a:defRPr lang="en-US"/>
            </a:lvl3pPr>
            <a:lvl4pPr>
              <a:defRPr lang="en-US"/>
            </a:lvl4pPr>
            <a:lvl5pPr>
              <a:defRPr lang="en-US"/>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21879F24-F3CA-4AD0-8BF8-AB0BBB30EE08}"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0385960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Content 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429768" y="1600200"/>
            <a:ext cx="4142232" cy="4636008"/>
          </a:xfrm>
        </p:spPr>
        <p:txBody>
          <a:bodyPr anchor="t">
            <a:normAutofit/>
          </a:bodyPr>
          <a:lstStyle>
            <a:lvl1pPr>
              <a:defRPr sz="3200"/>
            </a:lvl1pPr>
          </a:lstStyle>
          <a:p>
            <a:r>
              <a:rPr lang="en-US"/>
              <a:t>Click to edit Master title style</a:t>
            </a:r>
          </a:p>
        </p:txBody>
      </p:sp>
      <p:sp>
        <p:nvSpPr>
          <p:cNvPr id="8" name="Content Placeholder 7">
            <a:extLst>
              <a:ext uri="{FF2B5EF4-FFF2-40B4-BE49-F238E27FC236}">
                <a16:creationId xmlns:a16="http://schemas.microsoft.com/office/drawing/2014/main" id="{FFB4667A-FE47-8556-FD3A-55FDBA801D76}"/>
              </a:ext>
            </a:extLst>
          </p:cNvPr>
          <p:cNvSpPr>
            <a:spLocks noGrp="1"/>
          </p:cNvSpPr>
          <p:nvPr>
            <p:ph sz="quarter" idx="13"/>
          </p:nvPr>
        </p:nvSpPr>
        <p:spPr>
          <a:xfrm>
            <a:off x="5422392" y="1600200"/>
            <a:ext cx="5788152" cy="4636008"/>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74342EAA-E00A-40E8-8E99-2669E0367007}"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2801324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Content 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429768" y="640080"/>
            <a:ext cx="4032504" cy="3621024"/>
          </a:xfrm>
        </p:spPr>
        <p:txBody>
          <a:bodyPr anchor="t">
            <a:normAutofit/>
          </a:bodyPr>
          <a:lstStyle>
            <a:lvl1pPr>
              <a:defRPr sz="3200"/>
            </a:lvl1pPr>
          </a:lstStyle>
          <a:p>
            <a:r>
              <a:rPr lang="en-US"/>
              <a:t>Click to edit Master title style</a:t>
            </a:r>
          </a:p>
        </p:txBody>
      </p:sp>
      <p:sp>
        <p:nvSpPr>
          <p:cNvPr id="8" name="Content Placeholder 7">
            <a:extLst>
              <a:ext uri="{FF2B5EF4-FFF2-40B4-BE49-F238E27FC236}">
                <a16:creationId xmlns:a16="http://schemas.microsoft.com/office/drawing/2014/main" id="{C6F072A2-EBC7-B7EA-DA98-BAC0AA46E7A4}"/>
              </a:ext>
            </a:extLst>
          </p:cNvPr>
          <p:cNvSpPr>
            <a:spLocks noGrp="1"/>
          </p:cNvSpPr>
          <p:nvPr>
            <p:ph sz="quarter" idx="13"/>
          </p:nvPr>
        </p:nvSpPr>
        <p:spPr>
          <a:xfrm>
            <a:off x="5422392" y="640080"/>
            <a:ext cx="5971032" cy="5724144"/>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14035030-C135-4A24-944D-06B773D2F2E6}"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9048183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Content 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429768" y="640080"/>
            <a:ext cx="3493008" cy="3621024"/>
          </a:xfrm>
        </p:spPr>
        <p:txBody>
          <a:bodyPr vert="horz" lIns="91440" tIns="45720" rIns="91440" bIns="45720" rtlCol="0" anchor="t">
            <a:normAutofit/>
          </a:bodyPr>
          <a:lstStyle>
            <a:lvl1pPr>
              <a:defRPr lang="en-US" dirty="0"/>
            </a:lvl1pPr>
          </a:lstStyle>
          <a:p>
            <a:pPr lvl="0"/>
            <a:r>
              <a:rPr lang="en-US"/>
              <a:t>Click to edit Master title style</a:t>
            </a:r>
          </a:p>
        </p:txBody>
      </p:sp>
      <p:sp>
        <p:nvSpPr>
          <p:cNvPr id="8" name="Content Placeholder 7">
            <a:extLst>
              <a:ext uri="{FF2B5EF4-FFF2-40B4-BE49-F238E27FC236}">
                <a16:creationId xmlns:a16="http://schemas.microsoft.com/office/drawing/2014/main" id="{8C71126E-AEFA-B45A-CD39-AC1315E03339}"/>
              </a:ext>
            </a:extLst>
          </p:cNvPr>
          <p:cNvSpPr>
            <a:spLocks noGrp="1"/>
          </p:cNvSpPr>
          <p:nvPr>
            <p:ph sz="quarter" idx="13"/>
          </p:nvPr>
        </p:nvSpPr>
        <p:spPr>
          <a:xfrm>
            <a:off x="4425696" y="640080"/>
            <a:ext cx="7159752" cy="5719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EAA5E6FB-0D10-49C4-88DE-98215C666BA1}"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41644745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2">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1408176" y="1536192"/>
            <a:ext cx="9171432" cy="2615184"/>
          </a:xfrm>
        </p:spPr>
        <p:txBody>
          <a:bodyPr anchor="ctr">
            <a:normAutofit/>
          </a:bodyPr>
          <a:lstStyle>
            <a:lvl1pPr algn="ctr">
              <a:defRPr sz="540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1408176" y="4427554"/>
            <a:ext cx="9171432" cy="1143000"/>
          </a:xfrm>
        </p:spPr>
        <p:txBody>
          <a:bodyPr anchor="t">
            <a:normAutofit/>
          </a:bodyPr>
          <a:lstStyle>
            <a:lvl1pPr marL="0" indent="0" algn="ctr">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2"/>
                </a:solidFill>
              </a:defRPr>
            </a:lvl1pPr>
          </a:lstStyle>
          <a:p>
            <a:fld id="{20D1C923-C708-4EAA-A92A-FF81A8F7DA0D}" type="datetime1">
              <a:rPr lang="en-US" smtClean="0"/>
              <a:t>8/27/2025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2"/>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408741010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Content Photo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5550408" y="548640"/>
            <a:ext cx="6035040" cy="1143000"/>
          </a:xfrm>
        </p:spPr>
        <p:txBody>
          <a:bodyPr anchor="b"/>
          <a:lstStyle/>
          <a:p>
            <a:r>
              <a:rPr lang="en-US"/>
              <a:t>Click to edit Master title style</a:t>
            </a:r>
          </a:p>
        </p:txBody>
      </p:sp>
      <p:sp>
        <p:nvSpPr>
          <p:cNvPr id="4" name="Picture Placeholder 3">
            <a:extLst>
              <a:ext uri="{FF2B5EF4-FFF2-40B4-BE49-F238E27FC236}">
                <a16:creationId xmlns:a16="http://schemas.microsoft.com/office/drawing/2014/main" id="{EF226A48-373B-47E6-1E90-9892366CC9F0}"/>
              </a:ext>
            </a:extLst>
          </p:cNvPr>
          <p:cNvSpPr>
            <a:spLocks noGrp="1"/>
          </p:cNvSpPr>
          <p:nvPr>
            <p:ph type="pic" sz="quarter" idx="13"/>
          </p:nvPr>
        </p:nvSpPr>
        <p:spPr>
          <a:xfrm>
            <a:off x="342900" y="342900"/>
            <a:ext cx="4501152" cy="6172200"/>
          </a:xfrm>
          <a:custGeom>
            <a:avLst/>
            <a:gdLst>
              <a:gd name="connsiteX0" fmla="*/ 332635 w 4501152"/>
              <a:gd name="connsiteY0" fmla="*/ 0 h 6172200"/>
              <a:gd name="connsiteX1" fmla="*/ 4168517 w 4501152"/>
              <a:gd name="connsiteY1" fmla="*/ 0 h 6172200"/>
              <a:gd name="connsiteX2" fmla="*/ 4501152 w 4501152"/>
              <a:gd name="connsiteY2" fmla="*/ 331423 h 6172200"/>
              <a:gd name="connsiteX3" fmla="*/ 4501152 w 4501152"/>
              <a:gd name="connsiteY3" fmla="*/ 5840778 h 6172200"/>
              <a:gd name="connsiteX4" fmla="*/ 4168517 w 4501152"/>
              <a:gd name="connsiteY4" fmla="*/ 6172200 h 6172200"/>
              <a:gd name="connsiteX5" fmla="*/ 332635 w 4501152"/>
              <a:gd name="connsiteY5" fmla="*/ 6172200 h 6172200"/>
              <a:gd name="connsiteX6" fmla="*/ 0 w 4501152"/>
              <a:gd name="connsiteY6" fmla="*/ 5840778 h 6172200"/>
              <a:gd name="connsiteX7" fmla="*/ 0 w 4501152"/>
              <a:gd name="connsiteY7" fmla="*/ 331423 h 6172200"/>
              <a:gd name="connsiteX8" fmla="*/ 332635 w 4501152"/>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01152" h="6172200">
                <a:moveTo>
                  <a:pt x="332635" y="0"/>
                </a:moveTo>
                <a:lnTo>
                  <a:pt x="4168517" y="0"/>
                </a:lnTo>
                <a:cubicBezTo>
                  <a:pt x="4352226" y="0"/>
                  <a:pt x="4501152" y="148383"/>
                  <a:pt x="4501152" y="331423"/>
                </a:cubicBezTo>
                <a:lnTo>
                  <a:pt x="4501152" y="5840778"/>
                </a:lnTo>
                <a:cubicBezTo>
                  <a:pt x="4501152" y="6023817"/>
                  <a:pt x="4352226" y="6172200"/>
                  <a:pt x="4168517" y="6172200"/>
                </a:cubicBezTo>
                <a:lnTo>
                  <a:pt x="332635" y="6172200"/>
                </a:lnTo>
                <a:cubicBezTo>
                  <a:pt x="148926" y="6172200"/>
                  <a:pt x="0" y="6023817"/>
                  <a:pt x="0" y="5840778"/>
                </a:cubicBezTo>
                <a:lnTo>
                  <a:pt x="0" y="331423"/>
                </a:lnTo>
                <a:cubicBezTo>
                  <a:pt x="0" y="148383"/>
                  <a:pt x="148926" y="0"/>
                  <a:pt x="332635"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818B74D6-CD72-B859-C229-60DB988B25E3}"/>
              </a:ext>
            </a:extLst>
          </p:cNvPr>
          <p:cNvSpPr>
            <a:spLocks noGrp="1"/>
          </p:cNvSpPr>
          <p:nvPr>
            <p:ph sz="quarter" idx="14"/>
          </p:nvPr>
        </p:nvSpPr>
        <p:spPr>
          <a:xfrm>
            <a:off x="5550408" y="1828800"/>
            <a:ext cx="6035040" cy="44897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effectLst/>
              </a:defRPr>
            </a:lvl1pPr>
          </a:lstStyle>
          <a:p>
            <a:fld id="{4242880F-92D7-4796-B72D-6CF83054BAF5}"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06363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Content Photo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8" y="548640"/>
            <a:ext cx="6135624" cy="1143000"/>
          </a:xfrm>
        </p:spPr>
        <p:txBody>
          <a:bodyPr anchor="b"/>
          <a:lstStyle/>
          <a:p>
            <a:r>
              <a:rPr lang="en-US"/>
              <a:t>Click to edit Master title style</a:t>
            </a:r>
          </a:p>
        </p:txBody>
      </p:sp>
      <p:sp>
        <p:nvSpPr>
          <p:cNvPr id="8" name="Content Placeholder 7">
            <a:extLst>
              <a:ext uri="{FF2B5EF4-FFF2-40B4-BE49-F238E27FC236}">
                <a16:creationId xmlns:a16="http://schemas.microsoft.com/office/drawing/2014/main" id="{07755DB3-9272-8E5E-039F-AC14A2C07898}"/>
              </a:ext>
            </a:extLst>
          </p:cNvPr>
          <p:cNvSpPr>
            <a:spLocks noGrp="1"/>
          </p:cNvSpPr>
          <p:nvPr>
            <p:ph sz="quarter" idx="14"/>
          </p:nvPr>
        </p:nvSpPr>
        <p:spPr>
          <a:xfrm>
            <a:off x="429768" y="1828800"/>
            <a:ext cx="6135624" cy="4489704"/>
          </a:xfrm>
        </p:spPr>
        <p:txBody>
          <a:bodyPr/>
          <a:lstStyle>
            <a:lvl1pPr marL="0" indent="0">
              <a:buNone/>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87523749-65BA-43BD-B2BF-FF5A4C96AE14}" type="datetime1">
              <a:rPr lang="en-US" smtClean="0"/>
              <a:t>8/27/2025</a:t>
            </a:fld>
            <a:endParaRPr lang="en-US" dirty="0"/>
          </a:p>
        </p:txBody>
      </p:sp>
      <p:sp>
        <p:nvSpPr>
          <p:cNvPr id="4" name="Picture Placeholder 3">
            <a:extLst>
              <a:ext uri="{FF2B5EF4-FFF2-40B4-BE49-F238E27FC236}">
                <a16:creationId xmlns:a16="http://schemas.microsoft.com/office/drawing/2014/main" id="{7F11DC52-D1FD-A255-1A04-7A15A9DE3C8F}"/>
              </a:ext>
            </a:extLst>
          </p:cNvPr>
          <p:cNvSpPr>
            <a:spLocks noGrp="1"/>
          </p:cNvSpPr>
          <p:nvPr>
            <p:ph type="pic" sz="quarter" idx="13"/>
          </p:nvPr>
        </p:nvSpPr>
        <p:spPr>
          <a:xfrm>
            <a:off x="7353304" y="352327"/>
            <a:ext cx="4495799" cy="6172200"/>
          </a:xfrm>
          <a:custGeom>
            <a:avLst/>
            <a:gdLst>
              <a:gd name="connsiteX0" fmla="*/ 293171 w 4495799"/>
              <a:gd name="connsiteY0" fmla="*/ 0 h 6172200"/>
              <a:gd name="connsiteX1" fmla="*/ 4202628 w 4495799"/>
              <a:gd name="connsiteY1" fmla="*/ 0 h 6172200"/>
              <a:gd name="connsiteX2" fmla="*/ 4495799 w 4495799"/>
              <a:gd name="connsiteY2" fmla="*/ 293171 h 6172200"/>
              <a:gd name="connsiteX3" fmla="*/ 4495799 w 4495799"/>
              <a:gd name="connsiteY3" fmla="*/ 5879029 h 6172200"/>
              <a:gd name="connsiteX4" fmla="*/ 4202628 w 4495799"/>
              <a:gd name="connsiteY4" fmla="*/ 6172200 h 6172200"/>
              <a:gd name="connsiteX5" fmla="*/ 293171 w 4495799"/>
              <a:gd name="connsiteY5" fmla="*/ 6172200 h 6172200"/>
              <a:gd name="connsiteX6" fmla="*/ 0 w 4495799"/>
              <a:gd name="connsiteY6" fmla="*/ 5879029 h 6172200"/>
              <a:gd name="connsiteX7" fmla="*/ 0 w 4495799"/>
              <a:gd name="connsiteY7" fmla="*/ 293171 h 6172200"/>
              <a:gd name="connsiteX8" fmla="*/ 293171 w 4495799"/>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95799" h="6172200">
                <a:moveTo>
                  <a:pt x="293171" y="0"/>
                </a:moveTo>
                <a:lnTo>
                  <a:pt x="4202628" y="0"/>
                </a:lnTo>
                <a:cubicBezTo>
                  <a:pt x="4364542" y="0"/>
                  <a:pt x="4495799" y="131257"/>
                  <a:pt x="4495799" y="293171"/>
                </a:cubicBezTo>
                <a:lnTo>
                  <a:pt x="4495799" y="5879029"/>
                </a:lnTo>
                <a:cubicBezTo>
                  <a:pt x="4495799" y="6040943"/>
                  <a:pt x="4364542" y="6172200"/>
                  <a:pt x="4202628" y="6172200"/>
                </a:cubicBezTo>
                <a:lnTo>
                  <a:pt x="293171" y="6172200"/>
                </a:lnTo>
                <a:cubicBezTo>
                  <a:pt x="131257" y="6172200"/>
                  <a:pt x="0" y="6040943"/>
                  <a:pt x="0" y="5879029"/>
                </a:cubicBezTo>
                <a:lnTo>
                  <a:pt x="0" y="293171"/>
                </a:lnTo>
                <a:cubicBezTo>
                  <a:pt x="0" y="131257"/>
                  <a:pt x="131257" y="0"/>
                  <a:pt x="293171" y="0"/>
                </a:cubicBezTo>
                <a:close/>
              </a:path>
            </a:pathLst>
          </a:custGeom>
          <a:blipFill>
            <a:blip r:embed="rId2"/>
            <a:stretch>
              <a:fillRect/>
            </a:stretch>
          </a:blipFill>
        </p:spPr>
        <p:txBody>
          <a:bodyPr wrap="square">
            <a:noAutofit/>
          </a:bodyPr>
          <a:lstStyle/>
          <a:p>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lvl1pPr>
              <a:defRPr>
                <a:solidFill>
                  <a:schemeClr val="tx1"/>
                </a:solidFill>
                <a:effectLst/>
              </a:defRPr>
            </a:lvl1p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lvl1pPr>
              <a:defRPr>
                <a:solidFill>
                  <a:schemeClr val="tx1"/>
                </a:solidFill>
                <a:effectLst/>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179470801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Content Photo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820076" y="320040"/>
            <a:ext cx="6766560" cy="932688"/>
          </a:xfrm>
        </p:spPr>
        <p:txBody>
          <a:bodyPr anchor="b"/>
          <a:lstStyle/>
          <a:p>
            <a:r>
              <a:rPr lang="en-US"/>
              <a:t>Click to edit Master title style</a:t>
            </a:r>
          </a:p>
        </p:txBody>
      </p:sp>
      <p:sp>
        <p:nvSpPr>
          <p:cNvPr id="4" name="Picture Placeholder 3">
            <a:extLst>
              <a:ext uri="{FF2B5EF4-FFF2-40B4-BE49-F238E27FC236}">
                <a16:creationId xmlns:a16="http://schemas.microsoft.com/office/drawing/2014/main" id="{9539F8C7-DD74-7177-C2DA-02533B6576FD}"/>
              </a:ext>
            </a:extLst>
          </p:cNvPr>
          <p:cNvSpPr>
            <a:spLocks noGrp="1"/>
          </p:cNvSpPr>
          <p:nvPr>
            <p:ph type="pic" sz="quarter" idx="13"/>
          </p:nvPr>
        </p:nvSpPr>
        <p:spPr>
          <a:xfrm>
            <a:off x="339373" y="344424"/>
            <a:ext cx="3808553" cy="6172200"/>
          </a:xfrm>
          <a:custGeom>
            <a:avLst/>
            <a:gdLst>
              <a:gd name="connsiteX0" fmla="*/ 292116 w 3808553"/>
              <a:gd name="connsiteY0" fmla="*/ 0 h 6172200"/>
              <a:gd name="connsiteX1" fmla="*/ 3516437 w 3808553"/>
              <a:gd name="connsiteY1" fmla="*/ 0 h 6172200"/>
              <a:gd name="connsiteX2" fmla="*/ 3808553 w 3808553"/>
              <a:gd name="connsiteY2" fmla="*/ 292116 h 6172200"/>
              <a:gd name="connsiteX3" fmla="*/ 3808553 w 3808553"/>
              <a:gd name="connsiteY3" fmla="*/ 5880084 h 6172200"/>
              <a:gd name="connsiteX4" fmla="*/ 3516437 w 3808553"/>
              <a:gd name="connsiteY4" fmla="*/ 6172200 h 6172200"/>
              <a:gd name="connsiteX5" fmla="*/ 292116 w 3808553"/>
              <a:gd name="connsiteY5" fmla="*/ 6172200 h 6172200"/>
              <a:gd name="connsiteX6" fmla="*/ 0 w 3808553"/>
              <a:gd name="connsiteY6" fmla="*/ 5880084 h 6172200"/>
              <a:gd name="connsiteX7" fmla="*/ 0 w 3808553"/>
              <a:gd name="connsiteY7" fmla="*/ 292116 h 6172200"/>
              <a:gd name="connsiteX8" fmla="*/ 292116 w 3808553"/>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8553" h="6172200">
                <a:moveTo>
                  <a:pt x="292116" y="0"/>
                </a:moveTo>
                <a:lnTo>
                  <a:pt x="3516437" y="0"/>
                </a:lnTo>
                <a:cubicBezTo>
                  <a:pt x="3677768" y="0"/>
                  <a:pt x="3808553" y="130785"/>
                  <a:pt x="3808553" y="292116"/>
                </a:cubicBezTo>
                <a:lnTo>
                  <a:pt x="3808553" y="5880084"/>
                </a:lnTo>
                <a:cubicBezTo>
                  <a:pt x="3808553" y="6041415"/>
                  <a:pt x="3677768" y="6172200"/>
                  <a:pt x="3516437" y="6172200"/>
                </a:cubicBezTo>
                <a:lnTo>
                  <a:pt x="292116" y="6172200"/>
                </a:lnTo>
                <a:cubicBezTo>
                  <a:pt x="130785" y="6172200"/>
                  <a:pt x="0" y="6041415"/>
                  <a:pt x="0" y="5880084"/>
                </a:cubicBezTo>
                <a:lnTo>
                  <a:pt x="0" y="292116"/>
                </a:lnTo>
                <a:cubicBezTo>
                  <a:pt x="0" y="130785"/>
                  <a:pt x="130785" y="0"/>
                  <a:pt x="292116"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818B74D6-CD72-B859-C229-60DB988B25E3}"/>
              </a:ext>
            </a:extLst>
          </p:cNvPr>
          <p:cNvSpPr>
            <a:spLocks noGrp="1"/>
          </p:cNvSpPr>
          <p:nvPr>
            <p:ph sz="quarter" idx="14"/>
          </p:nvPr>
        </p:nvSpPr>
        <p:spPr>
          <a:xfrm>
            <a:off x="4820076" y="1380744"/>
            <a:ext cx="6766560" cy="49834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effectLst/>
              </a:defRPr>
            </a:lvl1pPr>
          </a:lstStyle>
          <a:p>
            <a:fld id="{D561C12A-E1D5-4BE9-85D9-F221F70F4931}"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00306660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Content Photo 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8" y="320040"/>
            <a:ext cx="6858000" cy="932688"/>
          </a:xfrm>
        </p:spPr>
        <p:txBody>
          <a:bodyPr anchor="b"/>
          <a:lstStyle/>
          <a:p>
            <a:r>
              <a:rPr lang="en-US"/>
              <a:t>Click to edit Master title style</a:t>
            </a:r>
          </a:p>
        </p:txBody>
      </p:sp>
      <p:sp>
        <p:nvSpPr>
          <p:cNvPr id="8" name="Content Placeholder 7">
            <a:extLst>
              <a:ext uri="{FF2B5EF4-FFF2-40B4-BE49-F238E27FC236}">
                <a16:creationId xmlns:a16="http://schemas.microsoft.com/office/drawing/2014/main" id="{07755DB3-9272-8E5E-039F-AC14A2C07898}"/>
              </a:ext>
            </a:extLst>
          </p:cNvPr>
          <p:cNvSpPr>
            <a:spLocks noGrp="1"/>
          </p:cNvSpPr>
          <p:nvPr>
            <p:ph sz="quarter" idx="14"/>
          </p:nvPr>
        </p:nvSpPr>
        <p:spPr>
          <a:xfrm>
            <a:off x="429768" y="1380744"/>
            <a:ext cx="6858000" cy="49834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07BBDBE6-5750-4902-BDAA-20F546DD8AD7}" type="datetime1">
              <a:rPr lang="en-US" smtClean="0"/>
              <a:t>8/27/2025</a:t>
            </a:fld>
            <a:endParaRPr lang="en-US" dirty="0"/>
          </a:p>
        </p:txBody>
      </p:sp>
      <p:sp>
        <p:nvSpPr>
          <p:cNvPr id="4" name="Picture Placeholder 3">
            <a:extLst>
              <a:ext uri="{FF2B5EF4-FFF2-40B4-BE49-F238E27FC236}">
                <a16:creationId xmlns:a16="http://schemas.microsoft.com/office/drawing/2014/main" id="{26FEEE5C-15B3-8386-23D3-B6B236C668F2}"/>
              </a:ext>
            </a:extLst>
          </p:cNvPr>
          <p:cNvSpPr>
            <a:spLocks noGrp="1"/>
          </p:cNvSpPr>
          <p:nvPr>
            <p:ph type="pic" sz="quarter" idx="13"/>
          </p:nvPr>
        </p:nvSpPr>
        <p:spPr>
          <a:xfrm>
            <a:off x="8046768" y="344424"/>
            <a:ext cx="3808553" cy="6172200"/>
          </a:xfrm>
          <a:custGeom>
            <a:avLst/>
            <a:gdLst>
              <a:gd name="connsiteX0" fmla="*/ 292116 w 3808553"/>
              <a:gd name="connsiteY0" fmla="*/ 0 h 6172200"/>
              <a:gd name="connsiteX1" fmla="*/ 3516437 w 3808553"/>
              <a:gd name="connsiteY1" fmla="*/ 0 h 6172200"/>
              <a:gd name="connsiteX2" fmla="*/ 3808553 w 3808553"/>
              <a:gd name="connsiteY2" fmla="*/ 292116 h 6172200"/>
              <a:gd name="connsiteX3" fmla="*/ 3808553 w 3808553"/>
              <a:gd name="connsiteY3" fmla="*/ 5880084 h 6172200"/>
              <a:gd name="connsiteX4" fmla="*/ 3516437 w 3808553"/>
              <a:gd name="connsiteY4" fmla="*/ 6172200 h 6172200"/>
              <a:gd name="connsiteX5" fmla="*/ 292116 w 3808553"/>
              <a:gd name="connsiteY5" fmla="*/ 6172200 h 6172200"/>
              <a:gd name="connsiteX6" fmla="*/ 0 w 3808553"/>
              <a:gd name="connsiteY6" fmla="*/ 5880084 h 6172200"/>
              <a:gd name="connsiteX7" fmla="*/ 0 w 3808553"/>
              <a:gd name="connsiteY7" fmla="*/ 292116 h 6172200"/>
              <a:gd name="connsiteX8" fmla="*/ 292116 w 3808553"/>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8553" h="6172200">
                <a:moveTo>
                  <a:pt x="292116" y="0"/>
                </a:moveTo>
                <a:lnTo>
                  <a:pt x="3516437" y="0"/>
                </a:lnTo>
                <a:cubicBezTo>
                  <a:pt x="3677768" y="0"/>
                  <a:pt x="3808553" y="130785"/>
                  <a:pt x="3808553" y="292116"/>
                </a:cubicBezTo>
                <a:lnTo>
                  <a:pt x="3808553" y="5880084"/>
                </a:lnTo>
                <a:cubicBezTo>
                  <a:pt x="3808553" y="6041415"/>
                  <a:pt x="3677768" y="6172200"/>
                  <a:pt x="3516437" y="6172200"/>
                </a:cubicBezTo>
                <a:lnTo>
                  <a:pt x="292116" y="6172200"/>
                </a:lnTo>
                <a:cubicBezTo>
                  <a:pt x="130785" y="6172200"/>
                  <a:pt x="0" y="6041415"/>
                  <a:pt x="0" y="5880084"/>
                </a:cubicBezTo>
                <a:lnTo>
                  <a:pt x="0" y="292116"/>
                </a:lnTo>
                <a:cubicBezTo>
                  <a:pt x="0" y="130785"/>
                  <a:pt x="130785" y="0"/>
                  <a:pt x="292116" y="0"/>
                </a:cubicBezTo>
                <a:close/>
              </a:path>
            </a:pathLst>
          </a:custGeom>
          <a:blipFill>
            <a:blip r:embed="rId2"/>
            <a:stretch>
              <a:fillRect/>
            </a:stretch>
          </a:blipFill>
        </p:spPr>
        <p:txBody>
          <a:bodyPr wrap="square">
            <a:noAutofit/>
          </a:bodyPr>
          <a:lstStyle/>
          <a:p>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lvl1pPr>
              <a:defRPr>
                <a:solidFill>
                  <a:schemeClr val="tx1"/>
                </a:solidFill>
                <a:effectLst/>
              </a:defRPr>
            </a:lvl1p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lvl1pPr>
              <a:defRPr>
                <a:solidFill>
                  <a:schemeClr val="tx1"/>
                </a:solidFill>
                <a:effectLst/>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23825623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Content Photo 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7196328" y="601755"/>
            <a:ext cx="4389120" cy="1527048"/>
          </a:xfrm>
        </p:spPr>
        <p:txBody>
          <a:bodyPr anchor="b"/>
          <a:lstStyle/>
          <a:p>
            <a:r>
              <a:rPr lang="en-US"/>
              <a:t>Click to edit Master title style</a:t>
            </a:r>
          </a:p>
        </p:txBody>
      </p:sp>
      <p:sp>
        <p:nvSpPr>
          <p:cNvPr id="4" name="Picture Placeholder 3">
            <a:extLst>
              <a:ext uri="{FF2B5EF4-FFF2-40B4-BE49-F238E27FC236}">
                <a16:creationId xmlns:a16="http://schemas.microsoft.com/office/drawing/2014/main" id="{EB281557-D8C5-3666-A17C-BD66A5F9C048}"/>
              </a:ext>
            </a:extLst>
          </p:cNvPr>
          <p:cNvSpPr>
            <a:spLocks noGrp="1"/>
          </p:cNvSpPr>
          <p:nvPr>
            <p:ph type="pic" sz="quarter" idx="13"/>
          </p:nvPr>
        </p:nvSpPr>
        <p:spPr>
          <a:xfrm>
            <a:off x="341522" y="342902"/>
            <a:ext cx="6249778" cy="6172343"/>
          </a:xfrm>
          <a:custGeom>
            <a:avLst/>
            <a:gdLst>
              <a:gd name="connsiteX0" fmla="*/ 258473 w 6249778"/>
              <a:gd name="connsiteY0" fmla="*/ 0 h 6172343"/>
              <a:gd name="connsiteX1" fmla="*/ 5991306 w 6249778"/>
              <a:gd name="connsiteY1" fmla="*/ 0 h 6172343"/>
              <a:gd name="connsiteX2" fmla="*/ 6249778 w 6249778"/>
              <a:gd name="connsiteY2" fmla="*/ 257942 h 6172343"/>
              <a:gd name="connsiteX3" fmla="*/ 6249778 w 6249778"/>
              <a:gd name="connsiteY3" fmla="*/ 5914401 h 6172343"/>
              <a:gd name="connsiteX4" fmla="*/ 5991306 w 6249778"/>
              <a:gd name="connsiteY4" fmla="*/ 6172343 h 6172343"/>
              <a:gd name="connsiteX5" fmla="*/ 258473 w 6249778"/>
              <a:gd name="connsiteY5" fmla="*/ 6172343 h 6172343"/>
              <a:gd name="connsiteX6" fmla="*/ 0 w 6249778"/>
              <a:gd name="connsiteY6" fmla="*/ 5914401 h 6172343"/>
              <a:gd name="connsiteX7" fmla="*/ 0 w 6249778"/>
              <a:gd name="connsiteY7" fmla="*/ 257942 h 6172343"/>
              <a:gd name="connsiteX8" fmla="*/ 258473 w 6249778"/>
              <a:gd name="connsiteY8" fmla="*/ 0 h 6172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49778" h="6172343">
                <a:moveTo>
                  <a:pt x="258473" y="0"/>
                </a:moveTo>
                <a:lnTo>
                  <a:pt x="5991306" y="0"/>
                </a:lnTo>
                <a:cubicBezTo>
                  <a:pt x="6134057" y="0"/>
                  <a:pt x="6249778" y="115484"/>
                  <a:pt x="6249778" y="257942"/>
                </a:cubicBezTo>
                <a:lnTo>
                  <a:pt x="6249778" y="5914401"/>
                </a:lnTo>
                <a:cubicBezTo>
                  <a:pt x="6249778" y="6056859"/>
                  <a:pt x="6134057" y="6172343"/>
                  <a:pt x="5991306" y="6172343"/>
                </a:cubicBezTo>
                <a:lnTo>
                  <a:pt x="258473" y="6172343"/>
                </a:lnTo>
                <a:cubicBezTo>
                  <a:pt x="115722" y="6172343"/>
                  <a:pt x="0" y="6056859"/>
                  <a:pt x="0" y="5914401"/>
                </a:cubicBezTo>
                <a:lnTo>
                  <a:pt x="0" y="257942"/>
                </a:lnTo>
                <a:cubicBezTo>
                  <a:pt x="0" y="115484"/>
                  <a:pt x="115722" y="0"/>
                  <a:pt x="258473"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7FF0220E-48F8-B4D9-19DE-7B457C3C221C}"/>
              </a:ext>
            </a:extLst>
          </p:cNvPr>
          <p:cNvSpPr>
            <a:spLocks noGrp="1"/>
          </p:cNvSpPr>
          <p:nvPr>
            <p:ph sz="quarter" idx="14"/>
          </p:nvPr>
        </p:nvSpPr>
        <p:spPr>
          <a:xfrm>
            <a:off x="7196328" y="2276856"/>
            <a:ext cx="4389120" cy="40416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effectLst/>
              </a:defRPr>
            </a:lvl1pPr>
          </a:lstStyle>
          <a:p>
            <a:fld id="{701C4331-C33F-4DC1-AB74-C520A718CE2B}"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0940648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Content Photo 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8" y="603504"/>
            <a:ext cx="4480560" cy="1527048"/>
          </a:xfrm>
        </p:spPr>
        <p:txBody>
          <a:bodyPr anchor="b"/>
          <a:lstStyle/>
          <a:p>
            <a:r>
              <a:rPr lang="en-US"/>
              <a:t>Click to edit Master title style</a:t>
            </a:r>
          </a:p>
        </p:txBody>
      </p:sp>
      <p:sp>
        <p:nvSpPr>
          <p:cNvPr id="8" name="Content Placeholder 7">
            <a:extLst>
              <a:ext uri="{FF2B5EF4-FFF2-40B4-BE49-F238E27FC236}">
                <a16:creationId xmlns:a16="http://schemas.microsoft.com/office/drawing/2014/main" id="{747AED59-1A26-9C13-8482-7857E7DEFE52}"/>
              </a:ext>
            </a:extLst>
          </p:cNvPr>
          <p:cNvSpPr>
            <a:spLocks noGrp="1"/>
          </p:cNvSpPr>
          <p:nvPr>
            <p:ph sz="quarter" idx="14"/>
          </p:nvPr>
        </p:nvSpPr>
        <p:spPr>
          <a:xfrm>
            <a:off x="429767" y="2276856"/>
            <a:ext cx="4480560" cy="40416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191A4764-83A9-4A81-9507-BED109D81520}" type="datetime1">
              <a:rPr lang="en-US" smtClean="0"/>
              <a:t>8/27/2025</a:t>
            </a:fld>
            <a:endParaRPr lang="en-US" dirty="0"/>
          </a:p>
        </p:txBody>
      </p:sp>
      <p:sp>
        <p:nvSpPr>
          <p:cNvPr id="4" name="Picture Placeholder 3">
            <a:extLst>
              <a:ext uri="{FF2B5EF4-FFF2-40B4-BE49-F238E27FC236}">
                <a16:creationId xmlns:a16="http://schemas.microsoft.com/office/drawing/2014/main" id="{00846273-A5CB-BDCB-C625-903F863EC307}"/>
              </a:ext>
            </a:extLst>
          </p:cNvPr>
          <p:cNvSpPr>
            <a:spLocks noGrp="1"/>
          </p:cNvSpPr>
          <p:nvPr>
            <p:ph type="pic" sz="quarter" idx="13"/>
          </p:nvPr>
        </p:nvSpPr>
        <p:spPr>
          <a:xfrm>
            <a:off x="5737594" y="342900"/>
            <a:ext cx="6111507" cy="6172338"/>
          </a:xfrm>
          <a:custGeom>
            <a:avLst/>
            <a:gdLst>
              <a:gd name="connsiteX0" fmla="*/ 269395 w 6111507"/>
              <a:gd name="connsiteY0" fmla="*/ 0 h 6172338"/>
              <a:gd name="connsiteX1" fmla="*/ 5842112 w 6111507"/>
              <a:gd name="connsiteY1" fmla="*/ 0 h 6172338"/>
              <a:gd name="connsiteX2" fmla="*/ 6111507 w 6111507"/>
              <a:gd name="connsiteY2" fmla="*/ 268145 h 6172338"/>
              <a:gd name="connsiteX3" fmla="*/ 6111507 w 6111507"/>
              <a:gd name="connsiteY3" fmla="*/ 5904194 h 6172338"/>
              <a:gd name="connsiteX4" fmla="*/ 5842112 w 6111507"/>
              <a:gd name="connsiteY4" fmla="*/ 6172338 h 6172338"/>
              <a:gd name="connsiteX5" fmla="*/ 269395 w 6111507"/>
              <a:gd name="connsiteY5" fmla="*/ 6172338 h 6172338"/>
              <a:gd name="connsiteX6" fmla="*/ 0 w 6111507"/>
              <a:gd name="connsiteY6" fmla="*/ 5904194 h 6172338"/>
              <a:gd name="connsiteX7" fmla="*/ 0 w 6111507"/>
              <a:gd name="connsiteY7" fmla="*/ 268145 h 6172338"/>
              <a:gd name="connsiteX8" fmla="*/ 269395 w 6111507"/>
              <a:gd name="connsiteY8" fmla="*/ 0 h 617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11507" h="6172338">
                <a:moveTo>
                  <a:pt x="269395" y="0"/>
                </a:moveTo>
                <a:lnTo>
                  <a:pt x="5842112" y="0"/>
                </a:lnTo>
                <a:cubicBezTo>
                  <a:pt x="5990895" y="0"/>
                  <a:pt x="6111507" y="120052"/>
                  <a:pt x="6111507" y="268145"/>
                </a:cubicBezTo>
                <a:lnTo>
                  <a:pt x="6111507" y="5904194"/>
                </a:lnTo>
                <a:cubicBezTo>
                  <a:pt x="6111507" y="6052286"/>
                  <a:pt x="5990895" y="6172338"/>
                  <a:pt x="5842112" y="6172338"/>
                </a:cubicBezTo>
                <a:lnTo>
                  <a:pt x="269395" y="6172338"/>
                </a:lnTo>
                <a:cubicBezTo>
                  <a:pt x="120612" y="6172338"/>
                  <a:pt x="0" y="6052286"/>
                  <a:pt x="0" y="5904194"/>
                </a:cubicBezTo>
                <a:lnTo>
                  <a:pt x="0" y="268145"/>
                </a:lnTo>
                <a:cubicBezTo>
                  <a:pt x="0" y="120052"/>
                  <a:pt x="120612" y="0"/>
                  <a:pt x="269395" y="0"/>
                </a:cubicBezTo>
                <a:close/>
              </a:path>
            </a:pathLst>
          </a:custGeom>
          <a:blipFill>
            <a:blip r:embed="rId2"/>
            <a:stretch>
              <a:fillRect/>
            </a:stretch>
          </a:blipFill>
        </p:spPr>
        <p:txBody>
          <a:bodyPr wrap="square">
            <a:noAutofit/>
          </a:bodyPr>
          <a:lstStyle/>
          <a:p>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lvl1pPr>
              <a:defRPr>
                <a:solidFill>
                  <a:schemeClr val="tx1"/>
                </a:solidFill>
                <a:effectLst/>
              </a:defRPr>
            </a:lvl1p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lvl1pPr>
              <a:defRPr>
                <a:solidFill>
                  <a:schemeClr val="tx1"/>
                </a:solidFill>
                <a:effectLst/>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28168271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Content Photo 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7196328" y="320040"/>
            <a:ext cx="4389120" cy="932688"/>
          </a:xfrm>
        </p:spPr>
        <p:txBody>
          <a:bodyPr anchor="b"/>
          <a:lstStyle/>
          <a:p>
            <a:r>
              <a:rPr lang="en-US"/>
              <a:t>Click to edit Master title style</a:t>
            </a:r>
          </a:p>
        </p:txBody>
      </p:sp>
      <p:sp>
        <p:nvSpPr>
          <p:cNvPr id="4" name="Picture Placeholder 3">
            <a:extLst>
              <a:ext uri="{FF2B5EF4-FFF2-40B4-BE49-F238E27FC236}">
                <a16:creationId xmlns:a16="http://schemas.microsoft.com/office/drawing/2014/main" id="{EB281557-D8C5-3666-A17C-BD66A5F9C048}"/>
              </a:ext>
            </a:extLst>
          </p:cNvPr>
          <p:cNvSpPr>
            <a:spLocks noGrp="1"/>
          </p:cNvSpPr>
          <p:nvPr>
            <p:ph type="pic" sz="quarter" idx="13"/>
          </p:nvPr>
        </p:nvSpPr>
        <p:spPr>
          <a:xfrm>
            <a:off x="341522" y="342902"/>
            <a:ext cx="6249778" cy="6172343"/>
          </a:xfrm>
          <a:custGeom>
            <a:avLst/>
            <a:gdLst>
              <a:gd name="connsiteX0" fmla="*/ 258473 w 6249778"/>
              <a:gd name="connsiteY0" fmla="*/ 0 h 6172343"/>
              <a:gd name="connsiteX1" fmla="*/ 5991306 w 6249778"/>
              <a:gd name="connsiteY1" fmla="*/ 0 h 6172343"/>
              <a:gd name="connsiteX2" fmla="*/ 6249778 w 6249778"/>
              <a:gd name="connsiteY2" fmla="*/ 257942 h 6172343"/>
              <a:gd name="connsiteX3" fmla="*/ 6249778 w 6249778"/>
              <a:gd name="connsiteY3" fmla="*/ 5914401 h 6172343"/>
              <a:gd name="connsiteX4" fmla="*/ 5991306 w 6249778"/>
              <a:gd name="connsiteY4" fmla="*/ 6172343 h 6172343"/>
              <a:gd name="connsiteX5" fmla="*/ 258473 w 6249778"/>
              <a:gd name="connsiteY5" fmla="*/ 6172343 h 6172343"/>
              <a:gd name="connsiteX6" fmla="*/ 0 w 6249778"/>
              <a:gd name="connsiteY6" fmla="*/ 5914401 h 6172343"/>
              <a:gd name="connsiteX7" fmla="*/ 0 w 6249778"/>
              <a:gd name="connsiteY7" fmla="*/ 257942 h 6172343"/>
              <a:gd name="connsiteX8" fmla="*/ 258473 w 6249778"/>
              <a:gd name="connsiteY8" fmla="*/ 0 h 6172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49778" h="6172343">
                <a:moveTo>
                  <a:pt x="258473" y="0"/>
                </a:moveTo>
                <a:lnTo>
                  <a:pt x="5991306" y="0"/>
                </a:lnTo>
                <a:cubicBezTo>
                  <a:pt x="6134057" y="0"/>
                  <a:pt x="6249778" y="115484"/>
                  <a:pt x="6249778" y="257942"/>
                </a:cubicBezTo>
                <a:lnTo>
                  <a:pt x="6249778" y="5914401"/>
                </a:lnTo>
                <a:cubicBezTo>
                  <a:pt x="6249778" y="6056859"/>
                  <a:pt x="6134057" y="6172343"/>
                  <a:pt x="5991306" y="6172343"/>
                </a:cubicBezTo>
                <a:lnTo>
                  <a:pt x="258473" y="6172343"/>
                </a:lnTo>
                <a:cubicBezTo>
                  <a:pt x="115722" y="6172343"/>
                  <a:pt x="0" y="6056859"/>
                  <a:pt x="0" y="5914401"/>
                </a:cubicBezTo>
                <a:lnTo>
                  <a:pt x="0" y="257942"/>
                </a:lnTo>
                <a:cubicBezTo>
                  <a:pt x="0" y="115484"/>
                  <a:pt x="115722" y="0"/>
                  <a:pt x="258473"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7FF0220E-48F8-B4D9-19DE-7B457C3C221C}"/>
              </a:ext>
            </a:extLst>
          </p:cNvPr>
          <p:cNvSpPr>
            <a:spLocks noGrp="1"/>
          </p:cNvSpPr>
          <p:nvPr>
            <p:ph sz="quarter" idx="14"/>
          </p:nvPr>
        </p:nvSpPr>
        <p:spPr>
          <a:xfrm>
            <a:off x="7196328" y="1380744"/>
            <a:ext cx="4389120" cy="49834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effectLst/>
              </a:defRPr>
            </a:lvl1pPr>
          </a:lstStyle>
          <a:p>
            <a:fld id="{49B2C6C9-D30C-4946-92A4-454A5FC69685}"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16896610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Content Photo 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7" y="320040"/>
            <a:ext cx="4573413" cy="932688"/>
          </a:xfrm>
        </p:spPr>
        <p:txBody>
          <a:bodyPr anchor="b"/>
          <a:lstStyle/>
          <a:p>
            <a:r>
              <a:rPr lang="en-US"/>
              <a:t>Click to edit Master title style</a:t>
            </a:r>
          </a:p>
        </p:txBody>
      </p:sp>
      <p:sp>
        <p:nvSpPr>
          <p:cNvPr id="8" name="Content Placeholder 7">
            <a:extLst>
              <a:ext uri="{FF2B5EF4-FFF2-40B4-BE49-F238E27FC236}">
                <a16:creationId xmlns:a16="http://schemas.microsoft.com/office/drawing/2014/main" id="{747AED59-1A26-9C13-8482-7857E7DEFE52}"/>
              </a:ext>
            </a:extLst>
          </p:cNvPr>
          <p:cNvSpPr>
            <a:spLocks noGrp="1"/>
          </p:cNvSpPr>
          <p:nvPr>
            <p:ph sz="quarter" idx="14"/>
          </p:nvPr>
        </p:nvSpPr>
        <p:spPr>
          <a:xfrm>
            <a:off x="429766" y="1380744"/>
            <a:ext cx="4573413" cy="49834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8D479CC6-BB04-42D6-AB0C-BAA184663D94}" type="datetime1">
              <a:rPr lang="en-US" smtClean="0"/>
              <a:t>8/27/2025</a:t>
            </a:fld>
            <a:endParaRPr lang="en-US" dirty="0"/>
          </a:p>
        </p:txBody>
      </p:sp>
      <p:sp>
        <p:nvSpPr>
          <p:cNvPr id="4" name="Picture Placeholder 3">
            <a:extLst>
              <a:ext uri="{FF2B5EF4-FFF2-40B4-BE49-F238E27FC236}">
                <a16:creationId xmlns:a16="http://schemas.microsoft.com/office/drawing/2014/main" id="{00846273-A5CB-BDCB-C625-903F863EC307}"/>
              </a:ext>
            </a:extLst>
          </p:cNvPr>
          <p:cNvSpPr>
            <a:spLocks noGrp="1"/>
          </p:cNvSpPr>
          <p:nvPr>
            <p:ph type="pic" sz="quarter" idx="13"/>
          </p:nvPr>
        </p:nvSpPr>
        <p:spPr>
          <a:xfrm>
            <a:off x="5737594" y="342900"/>
            <a:ext cx="6111507" cy="6172338"/>
          </a:xfrm>
          <a:custGeom>
            <a:avLst/>
            <a:gdLst>
              <a:gd name="connsiteX0" fmla="*/ 269395 w 6111507"/>
              <a:gd name="connsiteY0" fmla="*/ 0 h 6172338"/>
              <a:gd name="connsiteX1" fmla="*/ 5842112 w 6111507"/>
              <a:gd name="connsiteY1" fmla="*/ 0 h 6172338"/>
              <a:gd name="connsiteX2" fmla="*/ 6111507 w 6111507"/>
              <a:gd name="connsiteY2" fmla="*/ 268145 h 6172338"/>
              <a:gd name="connsiteX3" fmla="*/ 6111507 w 6111507"/>
              <a:gd name="connsiteY3" fmla="*/ 5904194 h 6172338"/>
              <a:gd name="connsiteX4" fmla="*/ 5842112 w 6111507"/>
              <a:gd name="connsiteY4" fmla="*/ 6172338 h 6172338"/>
              <a:gd name="connsiteX5" fmla="*/ 269395 w 6111507"/>
              <a:gd name="connsiteY5" fmla="*/ 6172338 h 6172338"/>
              <a:gd name="connsiteX6" fmla="*/ 0 w 6111507"/>
              <a:gd name="connsiteY6" fmla="*/ 5904194 h 6172338"/>
              <a:gd name="connsiteX7" fmla="*/ 0 w 6111507"/>
              <a:gd name="connsiteY7" fmla="*/ 268145 h 6172338"/>
              <a:gd name="connsiteX8" fmla="*/ 269395 w 6111507"/>
              <a:gd name="connsiteY8" fmla="*/ 0 h 617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11507" h="6172338">
                <a:moveTo>
                  <a:pt x="269395" y="0"/>
                </a:moveTo>
                <a:lnTo>
                  <a:pt x="5842112" y="0"/>
                </a:lnTo>
                <a:cubicBezTo>
                  <a:pt x="5990895" y="0"/>
                  <a:pt x="6111507" y="120052"/>
                  <a:pt x="6111507" y="268145"/>
                </a:cubicBezTo>
                <a:lnTo>
                  <a:pt x="6111507" y="5904194"/>
                </a:lnTo>
                <a:cubicBezTo>
                  <a:pt x="6111507" y="6052286"/>
                  <a:pt x="5990895" y="6172338"/>
                  <a:pt x="5842112" y="6172338"/>
                </a:cubicBezTo>
                <a:lnTo>
                  <a:pt x="269395" y="6172338"/>
                </a:lnTo>
                <a:cubicBezTo>
                  <a:pt x="120612" y="6172338"/>
                  <a:pt x="0" y="6052286"/>
                  <a:pt x="0" y="5904194"/>
                </a:cubicBezTo>
                <a:lnTo>
                  <a:pt x="0" y="268145"/>
                </a:lnTo>
                <a:cubicBezTo>
                  <a:pt x="0" y="120052"/>
                  <a:pt x="120612" y="0"/>
                  <a:pt x="269395" y="0"/>
                </a:cubicBezTo>
                <a:close/>
              </a:path>
            </a:pathLst>
          </a:custGeom>
          <a:blipFill>
            <a:blip r:embed="rId2"/>
            <a:stretch>
              <a:fillRect/>
            </a:stretch>
          </a:blipFill>
        </p:spPr>
        <p:txBody>
          <a:bodyPr wrap="square">
            <a:noAutofit/>
          </a:bodyPr>
          <a:lstStyle/>
          <a:p>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lvl1pPr>
              <a:defRPr>
                <a:solidFill>
                  <a:schemeClr val="tx1"/>
                </a:solidFill>
                <a:effectLst/>
              </a:defRPr>
            </a:lvl1p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lvl1pPr>
              <a:defRPr>
                <a:solidFill>
                  <a:schemeClr val="tx1"/>
                </a:solidFill>
                <a:effectLst/>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186848408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Content Photo 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8321040" y="603504"/>
            <a:ext cx="3401568" cy="1527048"/>
          </a:xfrm>
        </p:spPr>
        <p:txBody>
          <a:bodyPr anchor="b"/>
          <a:lstStyle/>
          <a:p>
            <a:r>
              <a:rPr lang="en-US"/>
              <a:t>Click to edit Master title style</a:t>
            </a:r>
          </a:p>
        </p:txBody>
      </p:sp>
      <p:sp>
        <p:nvSpPr>
          <p:cNvPr id="4" name="Picture Placeholder 3">
            <a:extLst>
              <a:ext uri="{FF2B5EF4-FFF2-40B4-BE49-F238E27FC236}">
                <a16:creationId xmlns:a16="http://schemas.microsoft.com/office/drawing/2014/main" id="{65B0EC94-28E6-D665-7491-10A308B0B426}"/>
              </a:ext>
            </a:extLst>
          </p:cNvPr>
          <p:cNvSpPr>
            <a:spLocks noGrp="1"/>
          </p:cNvSpPr>
          <p:nvPr>
            <p:ph type="pic" sz="quarter" idx="13"/>
          </p:nvPr>
        </p:nvSpPr>
        <p:spPr>
          <a:xfrm>
            <a:off x="342900" y="342901"/>
            <a:ext cx="7391400" cy="6172200"/>
          </a:xfrm>
          <a:custGeom>
            <a:avLst/>
            <a:gdLst>
              <a:gd name="connsiteX0" fmla="*/ 267246 w 7391400"/>
              <a:gd name="connsiteY0" fmla="*/ 0 h 6172200"/>
              <a:gd name="connsiteX1" fmla="*/ 7124155 w 7391400"/>
              <a:gd name="connsiteY1" fmla="*/ 0 h 6172200"/>
              <a:gd name="connsiteX2" fmla="*/ 7391400 w 7391400"/>
              <a:gd name="connsiteY2" fmla="*/ 266886 h 6172200"/>
              <a:gd name="connsiteX3" fmla="*/ 7391400 w 7391400"/>
              <a:gd name="connsiteY3" fmla="*/ 5905314 h 6172200"/>
              <a:gd name="connsiteX4" fmla="*/ 7124155 w 7391400"/>
              <a:gd name="connsiteY4" fmla="*/ 6172200 h 6172200"/>
              <a:gd name="connsiteX5" fmla="*/ 267246 w 7391400"/>
              <a:gd name="connsiteY5" fmla="*/ 6172200 h 6172200"/>
              <a:gd name="connsiteX6" fmla="*/ 0 w 7391400"/>
              <a:gd name="connsiteY6" fmla="*/ 5905314 h 6172200"/>
              <a:gd name="connsiteX7" fmla="*/ 0 w 7391400"/>
              <a:gd name="connsiteY7" fmla="*/ 266886 h 6172200"/>
              <a:gd name="connsiteX8" fmla="*/ 267246 w 7391400"/>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91400" h="6172200">
                <a:moveTo>
                  <a:pt x="267246" y="0"/>
                </a:moveTo>
                <a:lnTo>
                  <a:pt x="7124155" y="0"/>
                </a:lnTo>
                <a:cubicBezTo>
                  <a:pt x="7271750" y="0"/>
                  <a:pt x="7391400" y="119489"/>
                  <a:pt x="7391400" y="266886"/>
                </a:cubicBezTo>
                <a:lnTo>
                  <a:pt x="7391400" y="5905314"/>
                </a:lnTo>
                <a:cubicBezTo>
                  <a:pt x="7391400" y="6052711"/>
                  <a:pt x="7271750" y="6172200"/>
                  <a:pt x="7124155" y="6172200"/>
                </a:cubicBezTo>
                <a:lnTo>
                  <a:pt x="267246" y="6172200"/>
                </a:lnTo>
                <a:cubicBezTo>
                  <a:pt x="119650" y="6172200"/>
                  <a:pt x="0" y="6052711"/>
                  <a:pt x="0" y="5905314"/>
                </a:cubicBezTo>
                <a:lnTo>
                  <a:pt x="0" y="266886"/>
                </a:lnTo>
                <a:cubicBezTo>
                  <a:pt x="0" y="119489"/>
                  <a:pt x="119650" y="0"/>
                  <a:pt x="267246"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6E0D00CE-C191-6DE5-9D82-7EFB59BC3739}"/>
              </a:ext>
            </a:extLst>
          </p:cNvPr>
          <p:cNvSpPr>
            <a:spLocks noGrp="1"/>
          </p:cNvSpPr>
          <p:nvPr>
            <p:ph sz="quarter" idx="14"/>
          </p:nvPr>
        </p:nvSpPr>
        <p:spPr>
          <a:xfrm>
            <a:off x="8321040" y="2276856"/>
            <a:ext cx="3401568" cy="4041648"/>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effectLst/>
              </a:defRPr>
            </a:lvl1pPr>
          </a:lstStyle>
          <a:p>
            <a:fld id="{7B3D66E4-8050-49E4-B8D2-06214BFB7C0A}"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1945758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Content Photo 1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8" y="603504"/>
            <a:ext cx="3401568" cy="1527048"/>
          </a:xfrm>
        </p:spPr>
        <p:txBody>
          <a:bodyPr anchor="b"/>
          <a:lstStyle/>
          <a:p>
            <a:r>
              <a:rPr lang="en-US"/>
              <a:t>Click to edit Master title style</a:t>
            </a:r>
          </a:p>
        </p:txBody>
      </p:sp>
      <p:sp>
        <p:nvSpPr>
          <p:cNvPr id="4" name="Picture Placeholder 3">
            <a:extLst>
              <a:ext uri="{FF2B5EF4-FFF2-40B4-BE49-F238E27FC236}">
                <a16:creationId xmlns:a16="http://schemas.microsoft.com/office/drawing/2014/main" id="{65B0EC94-28E6-D665-7491-10A308B0B426}"/>
              </a:ext>
            </a:extLst>
          </p:cNvPr>
          <p:cNvSpPr>
            <a:spLocks noGrp="1"/>
          </p:cNvSpPr>
          <p:nvPr>
            <p:ph type="pic" sz="quarter" idx="13"/>
          </p:nvPr>
        </p:nvSpPr>
        <p:spPr>
          <a:xfrm>
            <a:off x="4502843" y="342901"/>
            <a:ext cx="7346257" cy="6172200"/>
          </a:xfrm>
          <a:custGeom>
            <a:avLst/>
            <a:gdLst>
              <a:gd name="connsiteX0" fmla="*/ 267246 w 7391400"/>
              <a:gd name="connsiteY0" fmla="*/ 0 h 6172200"/>
              <a:gd name="connsiteX1" fmla="*/ 7124155 w 7391400"/>
              <a:gd name="connsiteY1" fmla="*/ 0 h 6172200"/>
              <a:gd name="connsiteX2" fmla="*/ 7391400 w 7391400"/>
              <a:gd name="connsiteY2" fmla="*/ 266886 h 6172200"/>
              <a:gd name="connsiteX3" fmla="*/ 7391400 w 7391400"/>
              <a:gd name="connsiteY3" fmla="*/ 5905314 h 6172200"/>
              <a:gd name="connsiteX4" fmla="*/ 7124155 w 7391400"/>
              <a:gd name="connsiteY4" fmla="*/ 6172200 h 6172200"/>
              <a:gd name="connsiteX5" fmla="*/ 267246 w 7391400"/>
              <a:gd name="connsiteY5" fmla="*/ 6172200 h 6172200"/>
              <a:gd name="connsiteX6" fmla="*/ 0 w 7391400"/>
              <a:gd name="connsiteY6" fmla="*/ 5905314 h 6172200"/>
              <a:gd name="connsiteX7" fmla="*/ 0 w 7391400"/>
              <a:gd name="connsiteY7" fmla="*/ 266886 h 6172200"/>
              <a:gd name="connsiteX8" fmla="*/ 267246 w 7391400"/>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91400" h="6172200">
                <a:moveTo>
                  <a:pt x="267246" y="0"/>
                </a:moveTo>
                <a:lnTo>
                  <a:pt x="7124155" y="0"/>
                </a:lnTo>
                <a:cubicBezTo>
                  <a:pt x="7271750" y="0"/>
                  <a:pt x="7391400" y="119489"/>
                  <a:pt x="7391400" y="266886"/>
                </a:cubicBezTo>
                <a:lnTo>
                  <a:pt x="7391400" y="5905314"/>
                </a:lnTo>
                <a:cubicBezTo>
                  <a:pt x="7391400" y="6052711"/>
                  <a:pt x="7271750" y="6172200"/>
                  <a:pt x="7124155" y="6172200"/>
                </a:cubicBezTo>
                <a:lnTo>
                  <a:pt x="267246" y="6172200"/>
                </a:lnTo>
                <a:cubicBezTo>
                  <a:pt x="119650" y="6172200"/>
                  <a:pt x="0" y="6052711"/>
                  <a:pt x="0" y="5905314"/>
                </a:cubicBezTo>
                <a:lnTo>
                  <a:pt x="0" y="266886"/>
                </a:lnTo>
                <a:cubicBezTo>
                  <a:pt x="0" y="119489"/>
                  <a:pt x="119650" y="0"/>
                  <a:pt x="267246"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6E0D00CE-C191-6DE5-9D82-7EFB59BC3739}"/>
              </a:ext>
            </a:extLst>
          </p:cNvPr>
          <p:cNvSpPr>
            <a:spLocks noGrp="1"/>
          </p:cNvSpPr>
          <p:nvPr>
            <p:ph sz="quarter" idx="14"/>
          </p:nvPr>
        </p:nvSpPr>
        <p:spPr>
          <a:xfrm>
            <a:off x="429768" y="2276856"/>
            <a:ext cx="3401568" cy="4041648"/>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effectLst/>
              </a:defRPr>
            </a:lvl1pPr>
          </a:lstStyle>
          <a:p>
            <a:fld id="{EE7AEA2F-0823-4BD6-88F7-6D0D98F52C93}"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9994674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3">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429768" y="438912"/>
            <a:ext cx="11494008" cy="4654296"/>
          </a:xfrm>
        </p:spPr>
        <p:txBody>
          <a:bodyPr anchor="t">
            <a:normAutofit/>
          </a:bodyPr>
          <a:lstStyle>
            <a:lvl1pPr algn="l">
              <a:defRPr sz="1250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429768" y="5093208"/>
            <a:ext cx="5669280" cy="1161288"/>
          </a:xfrm>
        </p:spPr>
        <p:txBody>
          <a:bodyPr anchor="b">
            <a:normAutofit/>
          </a:bodyPr>
          <a:lstStyle>
            <a:lvl1pPr marL="0" indent="0" algn="l">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2"/>
                </a:solidFill>
              </a:defRPr>
            </a:lvl1pPr>
          </a:lstStyle>
          <a:p>
            <a:fld id="{B761AAA3-5155-4231-8EEA-4F6426D8887B}" type="datetime1">
              <a:rPr lang="en-US" smtClean="0"/>
              <a:t>8/27/2025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2"/>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327770212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Content Photo 1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8311896" y="1078992"/>
            <a:ext cx="3273552" cy="1947672"/>
          </a:xfrm>
        </p:spPr>
        <p:txBody>
          <a:bodyPr anchor="b"/>
          <a:lstStyle/>
          <a:p>
            <a:r>
              <a:rPr lang="en-US"/>
              <a:t>Click to edit Master title style</a:t>
            </a:r>
          </a:p>
        </p:txBody>
      </p:sp>
      <p:sp>
        <p:nvSpPr>
          <p:cNvPr id="4" name="Picture Placeholder 3">
            <a:extLst>
              <a:ext uri="{FF2B5EF4-FFF2-40B4-BE49-F238E27FC236}">
                <a16:creationId xmlns:a16="http://schemas.microsoft.com/office/drawing/2014/main" id="{65B0EC94-28E6-D665-7491-10A308B0B426}"/>
              </a:ext>
            </a:extLst>
          </p:cNvPr>
          <p:cNvSpPr>
            <a:spLocks noGrp="1"/>
          </p:cNvSpPr>
          <p:nvPr>
            <p:ph type="pic" sz="quarter" idx="13"/>
          </p:nvPr>
        </p:nvSpPr>
        <p:spPr>
          <a:xfrm>
            <a:off x="342900" y="342901"/>
            <a:ext cx="7391400" cy="6172200"/>
          </a:xfrm>
          <a:custGeom>
            <a:avLst/>
            <a:gdLst>
              <a:gd name="connsiteX0" fmla="*/ 267246 w 7391400"/>
              <a:gd name="connsiteY0" fmla="*/ 0 h 6172200"/>
              <a:gd name="connsiteX1" fmla="*/ 7124155 w 7391400"/>
              <a:gd name="connsiteY1" fmla="*/ 0 h 6172200"/>
              <a:gd name="connsiteX2" fmla="*/ 7391400 w 7391400"/>
              <a:gd name="connsiteY2" fmla="*/ 266886 h 6172200"/>
              <a:gd name="connsiteX3" fmla="*/ 7391400 w 7391400"/>
              <a:gd name="connsiteY3" fmla="*/ 5905314 h 6172200"/>
              <a:gd name="connsiteX4" fmla="*/ 7124155 w 7391400"/>
              <a:gd name="connsiteY4" fmla="*/ 6172200 h 6172200"/>
              <a:gd name="connsiteX5" fmla="*/ 267246 w 7391400"/>
              <a:gd name="connsiteY5" fmla="*/ 6172200 h 6172200"/>
              <a:gd name="connsiteX6" fmla="*/ 0 w 7391400"/>
              <a:gd name="connsiteY6" fmla="*/ 5905314 h 6172200"/>
              <a:gd name="connsiteX7" fmla="*/ 0 w 7391400"/>
              <a:gd name="connsiteY7" fmla="*/ 266886 h 6172200"/>
              <a:gd name="connsiteX8" fmla="*/ 267246 w 7391400"/>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91400" h="6172200">
                <a:moveTo>
                  <a:pt x="267246" y="0"/>
                </a:moveTo>
                <a:lnTo>
                  <a:pt x="7124155" y="0"/>
                </a:lnTo>
                <a:cubicBezTo>
                  <a:pt x="7271750" y="0"/>
                  <a:pt x="7391400" y="119489"/>
                  <a:pt x="7391400" y="266886"/>
                </a:cubicBezTo>
                <a:lnTo>
                  <a:pt x="7391400" y="5905314"/>
                </a:lnTo>
                <a:cubicBezTo>
                  <a:pt x="7391400" y="6052711"/>
                  <a:pt x="7271750" y="6172200"/>
                  <a:pt x="7124155" y="6172200"/>
                </a:cubicBezTo>
                <a:lnTo>
                  <a:pt x="267246" y="6172200"/>
                </a:lnTo>
                <a:cubicBezTo>
                  <a:pt x="119650" y="6172200"/>
                  <a:pt x="0" y="6052711"/>
                  <a:pt x="0" y="5905314"/>
                </a:cubicBezTo>
                <a:lnTo>
                  <a:pt x="0" y="266886"/>
                </a:lnTo>
                <a:cubicBezTo>
                  <a:pt x="0" y="119489"/>
                  <a:pt x="119650" y="0"/>
                  <a:pt x="267246"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6E0D00CE-C191-6DE5-9D82-7EFB59BC3739}"/>
              </a:ext>
            </a:extLst>
          </p:cNvPr>
          <p:cNvSpPr>
            <a:spLocks noGrp="1"/>
          </p:cNvSpPr>
          <p:nvPr>
            <p:ph sz="quarter" idx="14"/>
          </p:nvPr>
        </p:nvSpPr>
        <p:spPr>
          <a:xfrm>
            <a:off x="8311896" y="3099816"/>
            <a:ext cx="3273552" cy="2953512"/>
          </a:xfrm>
        </p:spPr>
        <p:txBody>
          <a:bodyPr>
            <a:normAutofit/>
          </a:bodyPr>
          <a:lstStyle>
            <a:lvl1pPr marL="0" indent="0">
              <a:buNone/>
              <a:defRPr sz="1600"/>
            </a:lvl1pPr>
            <a:lvl2pPr marL="228600" indent="0">
              <a:buNone/>
              <a:defRPr sz="1400"/>
            </a:lvl2pPr>
            <a:lvl3pPr marL="457200" indent="0">
              <a:buNone/>
              <a:defRPr sz="1200"/>
            </a:lvl3pPr>
            <a:lvl4pPr marL="685800" indent="0">
              <a:buNone/>
              <a:defRPr sz="1100"/>
            </a:lvl4pPr>
            <a:lvl5pPr marL="914400" indent="0">
              <a:buNone/>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effectLst/>
              </a:defRPr>
            </a:lvl1pPr>
          </a:lstStyle>
          <a:p>
            <a:fld id="{06092A99-204A-46CE-8F70-09D6B2D34877}"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9208212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Content Photo 1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321732" y="5111854"/>
            <a:ext cx="3739279" cy="1389888"/>
          </a:xfrm>
        </p:spPr>
        <p:txBody>
          <a:bodyPr anchor="t">
            <a:normAutofit/>
          </a:bodyPr>
          <a:lstStyle>
            <a:lvl1pPr>
              <a:defRPr sz="3200"/>
            </a:lvl1pPr>
          </a:lstStyle>
          <a:p>
            <a:r>
              <a:rPr lang="en-US"/>
              <a:t>Click to edit Master title style</a:t>
            </a:r>
          </a:p>
        </p:txBody>
      </p:sp>
      <p:sp>
        <p:nvSpPr>
          <p:cNvPr id="19" name="Picture Placeholder 17">
            <a:extLst>
              <a:ext uri="{FF2B5EF4-FFF2-40B4-BE49-F238E27FC236}">
                <a16:creationId xmlns:a16="http://schemas.microsoft.com/office/drawing/2014/main" id="{D5837EDE-723C-6CF6-EB95-3AEDA1F07E9E}"/>
              </a:ext>
            </a:extLst>
          </p:cNvPr>
          <p:cNvSpPr>
            <a:spLocks noGrp="1"/>
          </p:cNvSpPr>
          <p:nvPr>
            <p:ph type="pic" sz="quarter" idx="15"/>
          </p:nvPr>
        </p:nvSpPr>
        <p:spPr>
          <a:xfrm>
            <a:off x="339373" y="320043"/>
            <a:ext cx="11509730" cy="4404825"/>
          </a:xfrm>
          <a:custGeom>
            <a:avLst/>
            <a:gdLst>
              <a:gd name="connsiteX0" fmla="*/ 299132 w 11509730"/>
              <a:gd name="connsiteY0" fmla="*/ 0 h 4404825"/>
              <a:gd name="connsiteX1" fmla="*/ 11210598 w 11509730"/>
              <a:gd name="connsiteY1" fmla="*/ 0 h 4404825"/>
              <a:gd name="connsiteX2" fmla="*/ 11509730 w 11509730"/>
              <a:gd name="connsiteY2" fmla="*/ 299132 h 4404825"/>
              <a:gd name="connsiteX3" fmla="*/ 11509730 w 11509730"/>
              <a:gd name="connsiteY3" fmla="*/ 4105693 h 4404825"/>
              <a:gd name="connsiteX4" fmla="*/ 11210598 w 11509730"/>
              <a:gd name="connsiteY4" fmla="*/ 4404825 h 4404825"/>
              <a:gd name="connsiteX5" fmla="*/ 299132 w 11509730"/>
              <a:gd name="connsiteY5" fmla="*/ 4404825 h 4404825"/>
              <a:gd name="connsiteX6" fmla="*/ 0 w 11509730"/>
              <a:gd name="connsiteY6" fmla="*/ 4105693 h 4404825"/>
              <a:gd name="connsiteX7" fmla="*/ 0 w 11509730"/>
              <a:gd name="connsiteY7" fmla="*/ 299132 h 4404825"/>
              <a:gd name="connsiteX8" fmla="*/ 299132 w 11509730"/>
              <a:gd name="connsiteY8" fmla="*/ 0 h 440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09730" h="4404825">
                <a:moveTo>
                  <a:pt x="299132" y="0"/>
                </a:moveTo>
                <a:lnTo>
                  <a:pt x="11210598" y="0"/>
                </a:lnTo>
                <a:cubicBezTo>
                  <a:pt x="11375804" y="0"/>
                  <a:pt x="11509730" y="133926"/>
                  <a:pt x="11509730" y="299132"/>
                </a:cubicBezTo>
                <a:lnTo>
                  <a:pt x="11509730" y="4105693"/>
                </a:lnTo>
                <a:cubicBezTo>
                  <a:pt x="11509730" y="4270899"/>
                  <a:pt x="11375804" y="4404825"/>
                  <a:pt x="11210598" y="4404825"/>
                </a:cubicBezTo>
                <a:lnTo>
                  <a:pt x="299132" y="4404825"/>
                </a:lnTo>
                <a:cubicBezTo>
                  <a:pt x="133926" y="4404825"/>
                  <a:pt x="0" y="4270899"/>
                  <a:pt x="0" y="4105693"/>
                </a:cubicBezTo>
                <a:lnTo>
                  <a:pt x="0" y="299132"/>
                </a:lnTo>
                <a:cubicBezTo>
                  <a:pt x="0" y="133926"/>
                  <a:pt x="133926" y="0"/>
                  <a:pt x="299132" y="0"/>
                </a:cubicBezTo>
                <a:close/>
              </a:path>
            </a:pathLst>
          </a:custGeom>
          <a:blipFill>
            <a:blip r:embed="rId2"/>
            <a:stretch>
              <a:fillRect/>
            </a:stretch>
          </a:blipFill>
        </p:spPr>
        <p:txBody>
          <a:bodyPr wrap="square">
            <a:noAutofit/>
          </a:bodyPr>
          <a:lstStyle/>
          <a:p>
            <a:endParaRPr lang="en-US" dirty="0"/>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48749EA3-15DE-451B-A24B-ACC8EA0B6D09}" type="datetime1">
              <a:rPr lang="en-US" smtClean="0"/>
              <a:t>8/27/2025</a:t>
            </a:fld>
            <a:endParaRPr lang="en-US" dirty="0"/>
          </a:p>
        </p:txBody>
      </p:sp>
      <p:sp>
        <p:nvSpPr>
          <p:cNvPr id="8" name="Content Placeholder 7">
            <a:extLst>
              <a:ext uri="{FF2B5EF4-FFF2-40B4-BE49-F238E27FC236}">
                <a16:creationId xmlns:a16="http://schemas.microsoft.com/office/drawing/2014/main" id="{C3D15418-1E32-0501-0E66-54FC2DD08E39}"/>
              </a:ext>
            </a:extLst>
          </p:cNvPr>
          <p:cNvSpPr>
            <a:spLocks noGrp="1"/>
          </p:cNvSpPr>
          <p:nvPr>
            <p:ph sz="quarter" idx="14"/>
          </p:nvPr>
        </p:nvSpPr>
        <p:spPr>
          <a:xfrm>
            <a:off x="5351928" y="5111854"/>
            <a:ext cx="6400800" cy="1389888"/>
          </a:xfrm>
        </p:spPr>
        <p:txBody>
          <a:bodyPr>
            <a:noAutofit/>
          </a:bodyPr>
          <a:lstStyle>
            <a:lvl1pPr marL="0" indent="0">
              <a:buFont typeface="Arial" panose="020B0604020202020204" pitchFamily="34" charset="0"/>
              <a:buNone/>
              <a:defRPr sz="1600"/>
            </a:lvl1pPr>
            <a:lvl2pPr marL="228600" indent="0">
              <a:buFont typeface="Arial" panose="020B0604020202020204" pitchFamily="34" charset="0"/>
              <a:buNone/>
              <a:defRPr sz="1400"/>
            </a:lvl2pPr>
            <a:lvl3pPr marL="457200" indent="0">
              <a:buFont typeface="Arial" panose="020B0604020202020204" pitchFamily="34" charset="0"/>
              <a:buNone/>
              <a:defRPr sz="1200"/>
            </a:lvl3pPr>
            <a:lvl4pPr marL="685800" indent="0">
              <a:buFont typeface="Arial" panose="020B0604020202020204" pitchFamily="34" charset="0"/>
              <a:buNone/>
              <a:defRPr sz="1100"/>
            </a:lvl4pPr>
            <a:lvl5pPr marL="914400" indent="0">
              <a:buFont typeface="Arial" panose="020B0604020202020204" pitchFamily="34" charset="0"/>
              <a:buNone/>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04671874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Content Photo 1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321733" y="4162318"/>
            <a:ext cx="2953618" cy="1892808"/>
          </a:xfrm>
        </p:spPr>
        <p:txBody>
          <a:bodyPr anchor="t">
            <a:normAutofit/>
          </a:bodyPr>
          <a:lstStyle>
            <a:lvl1pPr>
              <a:defRPr sz="3200"/>
            </a:lvl1pPr>
          </a:lstStyle>
          <a:p>
            <a:r>
              <a:rPr lang="en-US"/>
              <a:t>Click to edit Master title style</a:t>
            </a:r>
          </a:p>
        </p:txBody>
      </p:sp>
      <p:sp>
        <p:nvSpPr>
          <p:cNvPr id="9" name="Picture Placeholder 8">
            <a:extLst>
              <a:ext uri="{FF2B5EF4-FFF2-40B4-BE49-F238E27FC236}">
                <a16:creationId xmlns:a16="http://schemas.microsoft.com/office/drawing/2014/main" id="{1BCE7E7D-ED4A-B625-6CB8-4D71682F63D4}"/>
              </a:ext>
            </a:extLst>
          </p:cNvPr>
          <p:cNvSpPr>
            <a:spLocks noGrp="1"/>
          </p:cNvSpPr>
          <p:nvPr>
            <p:ph type="pic" sz="quarter" idx="13"/>
          </p:nvPr>
        </p:nvSpPr>
        <p:spPr>
          <a:xfrm>
            <a:off x="339373" y="320042"/>
            <a:ext cx="11509730" cy="3458229"/>
          </a:xfrm>
          <a:custGeom>
            <a:avLst/>
            <a:gdLst>
              <a:gd name="connsiteX0" fmla="*/ 351529 w 11509730"/>
              <a:gd name="connsiteY0" fmla="*/ 0 h 3458229"/>
              <a:gd name="connsiteX1" fmla="*/ 11158201 w 11509730"/>
              <a:gd name="connsiteY1" fmla="*/ 0 h 3458229"/>
              <a:gd name="connsiteX2" fmla="*/ 11509730 w 11509730"/>
              <a:gd name="connsiteY2" fmla="*/ 351529 h 3458229"/>
              <a:gd name="connsiteX3" fmla="*/ 11509730 w 11509730"/>
              <a:gd name="connsiteY3" fmla="*/ 3106700 h 3458229"/>
              <a:gd name="connsiteX4" fmla="*/ 11158201 w 11509730"/>
              <a:gd name="connsiteY4" fmla="*/ 3458229 h 3458229"/>
              <a:gd name="connsiteX5" fmla="*/ 351529 w 11509730"/>
              <a:gd name="connsiteY5" fmla="*/ 3458229 h 3458229"/>
              <a:gd name="connsiteX6" fmla="*/ 0 w 11509730"/>
              <a:gd name="connsiteY6" fmla="*/ 3106700 h 3458229"/>
              <a:gd name="connsiteX7" fmla="*/ 0 w 11509730"/>
              <a:gd name="connsiteY7" fmla="*/ 351529 h 3458229"/>
              <a:gd name="connsiteX8" fmla="*/ 351529 w 11509730"/>
              <a:gd name="connsiteY8" fmla="*/ 0 h 345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09730" h="3458229">
                <a:moveTo>
                  <a:pt x="351529" y="0"/>
                </a:moveTo>
                <a:lnTo>
                  <a:pt x="11158201" y="0"/>
                </a:lnTo>
                <a:cubicBezTo>
                  <a:pt x="11352345" y="0"/>
                  <a:pt x="11509730" y="157385"/>
                  <a:pt x="11509730" y="351529"/>
                </a:cubicBezTo>
                <a:lnTo>
                  <a:pt x="11509730" y="3106700"/>
                </a:lnTo>
                <a:cubicBezTo>
                  <a:pt x="11509730" y="3300844"/>
                  <a:pt x="11352345" y="3458229"/>
                  <a:pt x="11158201" y="3458229"/>
                </a:cubicBezTo>
                <a:lnTo>
                  <a:pt x="351529" y="3458229"/>
                </a:lnTo>
                <a:cubicBezTo>
                  <a:pt x="157385" y="3458229"/>
                  <a:pt x="0" y="3300844"/>
                  <a:pt x="0" y="3106700"/>
                </a:cubicBezTo>
                <a:lnTo>
                  <a:pt x="0" y="351529"/>
                </a:lnTo>
                <a:cubicBezTo>
                  <a:pt x="0" y="157385"/>
                  <a:pt x="157385" y="0"/>
                  <a:pt x="351529" y="0"/>
                </a:cubicBezTo>
                <a:close/>
              </a:path>
            </a:pathLst>
          </a:custGeom>
          <a:blipFill>
            <a:blip r:embed="rId2"/>
            <a:stretch>
              <a:fillRect/>
            </a:stretch>
          </a:blipFill>
        </p:spPr>
        <p:txBody>
          <a:bodyPr wrap="square">
            <a:noAutofit/>
          </a:bodyPr>
          <a:lstStyle/>
          <a:p>
            <a:endParaRPr lang="en-US" dirty="0"/>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9F1343DB-FCC0-4D52-80F2-173D55390D61}" type="datetime1">
              <a:rPr lang="en-US" smtClean="0"/>
              <a:t>8/27/2025</a:t>
            </a:fld>
            <a:endParaRPr lang="en-US" dirty="0"/>
          </a:p>
        </p:txBody>
      </p:sp>
      <p:sp>
        <p:nvSpPr>
          <p:cNvPr id="8" name="Content Placeholder 7">
            <a:extLst>
              <a:ext uri="{FF2B5EF4-FFF2-40B4-BE49-F238E27FC236}">
                <a16:creationId xmlns:a16="http://schemas.microsoft.com/office/drawing/2014/main" id="{C3D15418-1E32-0501-0E66-54FC2DD08E39}"/>
              </a:ext>
            </a:extLst>
          </p:cNvPr>
          <p:cNvSpPr>
            <a:spLocks noGrp="1"/>
          </p:cNvSpPr>
          <p:nvPr>
            <p:ph sz="quarter" idx="14"/>
          </p:nvPr>
        </p:nvSpPr>
        <p:spPr>
          <a:xfrm>
            <a:off x="3977640" y="4162318"/>
            <a:ext cx="7772400" cy="2240280"/>
          </a:xfrm>
        </p:spPr>
        <p:txBody>
          <a:bodyPr>
            <a:noAutofit/>
          </a:bodyPr>
          <a:lstStyle>
            <a:lvl1pPr marL="285750" indent="-285750">
              <a:buFont typeface="Arial" panose="020B0604020202020204" pitchFamily="34" charset="0"/>
              <a:buChar char="•"/>
              <a:defRPr sz="1800"/>
            </a:lvl1pPr>
            <a:lvl2pPr marL="514350" indent="-285750">
              <a:buFont typeface="Arial" panose="020B0604020202020204" pitchFamily="34" charset="0"/>
              <a:buChar char="•"/>
              <a:defRPr sz="1600"/>
            </a:lvl2pPr>
            <a:lvl3pPr marL="742950" indent="-285750">
              <a:buFont typeface="Arial" panose="020B0604020202020204" pitchFamily="34" charset="0"/>
              <a:buChar char="•"/>
              <a:defRPr sz="1400"/>
            </a:lvl3pPr>
            <a:lvl4pPr marL="857250" indent="-171450">
              <a:buFont typeface="Arial" panose="020B0604020202020204" pitchFamily="34" charset="0"/>
              <a:buChar char="•"/>
              <a:defRPr sz="1200"/>
            </a:lvl4pPr>
            <a:lvl5pPr marL="1085850" indent="-171450">
              <a:buFont typeface="Arial" panose="020B0604020202020204" pitchFamily="34" charset="0"/>
              <a:buChar cha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975105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Content Photo 1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321733" y="561425"/>
            <a:ext cx="2953618" cy="1892808"/>
          </a:xfrm>
        </p:spPr>
        <p:txBody>
          <a:bodyPr anchor="t">
            <a:normAutofit/>
          </a:bodyPr>
          <a:lstStyle>
            <a:lvl1pPr>
              <a:defRPr sz="3200"/>
            </a:lvl1pPr>
          </a:lstStyle>
          <a:p>
            <a:r>
              <a:rPr lang="en-US"/>
              <a:t>Click to edit Master title style</a:t>
            </a:r>
          </a:p>
        </p:txBody>
      </p:sp>
      <p:sp>
        <p:nvSpPr>
          <p:cNvPr id="9" name="Picture Placeholder 8">
            <a:extLst>
              <a:ext uri="{FF2B5EF4-FFF2-40B4-BE49-F238E27FC236}">
                <a16:creationId xmlns:a16="http://schemas.microsoft.com/office/drawing/2014/main" id="{86A25225-80A2-7139-2A81-39CA926639FF}"/>
              </a:ext>
            </a:extLst>
          </p:cNvPr>
          <p:cNvSpPr>
            <a:spLocks noGrp="1"/>
          </p:cNvSpPr>
          <p:nvPr>
            <p:ph type="pic" sz="quarter" idx="13"/>
          </p:nvPr>
        </p:nvSpPr>
        <p:spPr>
          <a:xfrm>
            <a:off x="339373" y="3067414"/>
            <a:ext cx="11509730" cy="3458229"/>
          </a:xfrm>
          <a:custGeom>
            <a:avLst/>
            <a:gdLst>
              <a:gd name="connsiteX0" fmla="*/ 351529 w 11509730"/>
              <a:gd name="connsiteY0" fmla="*/ 0 h 3458229"/>
              <a:gd name="connsiteX1" fmla="*/ 11158201 w 11509730"/>
              <a:gd name="connsiteY1" fmla="*/ 0 h 3458229"/>
              <a:gd name="connsiteX2" fmla="*/ 11509730 w 11509730"/>
              <a:gd name="connsiteY2" fmla="*/ 351529 h 3458229"/>
              <a:gd name="connsiteX3" fmla="*/ 11509730 w 11509730"/>
              <a:gd name="connsiteY3" fmla="*/ 3106700 h 3458229"/>
              <a:gd name="connsiteX4" fmla="*/ 11158201 w 11509730"/>
              <a:gd name="connsiteY4" fmla="*/ 3458229 h 3458229"/>
              <a:gd name="connsiteX5" fmla="*/ 351529 w 11509730"/>
              <a:gd name="connsiteY5" fmla="*/ 3458229 h 3458229"/>
              <a:gd name="connsiteX6" fmla="*/ 0 w 11509730"/>
              <a:gd name="connsiteY6" fmla="*/ 3106700 h 3458229"/>
              <a:gd name="connsiteX7" fmla="*/ 0 w 11509730"/>
              <a:gd name="connsiteY7" fmla="*/ 351529 h 3458229"/>
              <a:gd name="connsiteX8" fmla="*/ 351529 w 11509730"/>
              <a:gd name="connsiteY8" fmla="*/ 0 h 345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09730" h="3458229">
                <a:moveTo>
                  <a:pt x="351529" y="0"/>
                </a:moveTo>
                <a:lnTo>
                  <a:pt x="11158201" y="0"/>
                </a:lnTo>
                <a:cubicBezTo>
                  <a:pt x="11352345" y="0"/>
                  <a:pt x="11509730" y="157385"/>
                  <a:pt x="11509730" y="351529"/>
                </a:cubicBezTo>
                <a:lnTo>
                  <a:pt x="11509730" y="3106700"/>
                </a:lnTo>
                <a:cubicBezTo>
                  <a:pt x="11509730" y="3300844"/>
                  <a:pt x="11352345" y="3458229"/>
                  <a:pt x="11158201" y="3458229"/>
                </a:cubicBezTo>
                <a:lnTo>
                  <a:pt x="351529" y="3458229"/>
                </a:lnTo>
                <a:cubicBezTo>
                  <a:pt x="157385" y="3458229"/>
                  <a:pt x="0" y="3300844"/>
                  <a:pt x="0" y="3106700"/>
                </a:cubicBezTo>
                <a:lnTo>
                  <a:pt x="0" y="351529"/>
                </a:lnTo>
                <a:cubicBezTo>
                  <a:pt x="0" y="157385"/>
                  <a:pt x="157385" y="0"/>
                  <a:pt x="351529" y="0"/>
                </a:cubicBezTo>
                <a:close/>
              </a:path>
            </a:pathLst>
          </a:custGeom>
          <a:blipFill>
            <a:blip r:embed="rId2"/>
            <a:stretch>
              <a:fillRect/>
            </a:stretch>
          </a:blipFill>
        </p:spPr>
        <p:txBody>
          <a:bodyPr wrap="square">
            <a:noAutofit/>
          </a:bodyPr>
          <a:lstStyle/>
          <a:p>
            <a:endParaRPr lang="en-US" dirty="0"/>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a:xfrm>
            <a:off x="137160" y="6519672"/>
            <a:ext cx="3494314" cy="338328"/>
          </a:xfrm>
        </p:spPr>
        <p:txBody>
          <a:bodyPr/>
          <a:lstStyle/>
          <a:p>
            <a:fld id="{457C7506-9AD1-49AD-BE44-C83E35401EAD}" type="datetime1">
              <a:rPr lang="en-US" smtClean="0"/>
              <a:t>8/27/2025</a:t>
            </a:fld>
            <a:endParaRPr lang="en-US" dirty="0"/>
          </a:p>
        </p:txBody>
      </p:sp>
      <p:sp>
        <p:nvSpPr>
          <p:cNvPr id="8" name="Content Placeholder 7">
            <a:extLst>
              <a:ext uri="{FF2B5EF4-FFF2-40B4-BE49-F238E27FC236}">
                <a16:creationId xmlns:a16="http://schemas.microsoft.com/office/drawing/2014/main" id="{C3D15418-1E32-0501-0E66-54FC2DD08E39}"/>
              </a:ext>
            </a:extLst>
          </p:cNvPr>
          <p:cNvSpPr>
            <a:spLocks noGrp="1"/>
          </p:cNvSpPr>
          <p:nvPr>
            <p:ph sz="quarter" idx="14"/>
          </p:nvPr>
        </p:nvSpPr>
        <p:spPr>
          <a:xfrm>
            <a:off x="3977640" y="561425"/>
            <a:ext cx="7772400" cy="2240280"/>
          </a:xfrm>
        </p:spPr>
        <p:txBody>
          <a:bodyPr>
            <a:noAutofit/>
          </a:bodyPr>
          <a:lstStyle>
            <a:lvl1pPr marL="285750" indent="-285750">
              <a:buFont typeface="Arial" panose="020B0604020202020204" pitchFamily="34" charset="0"/>
              <a:buChar char="•"/>
              <a:defRPr sz="1800"/>
            </a:lvl1pPr>
            <a:lvl2pPr marL="514350" indent="-285750">
              <a:buFont typeface="Arial" panose="020B0604020202020204" pitchFamily="34" charset="0"/>
              <a:buChar char="•"/>
              <a:defRPr sz="1600"/>
            </a:lvl2pPr>
            <a:lvl3pPr marL="742950" indent="-285750">
              <a:buFont typeface="Arial" panose="020B0604020202020204" pitchFamily="34" charset="0"/>
              <a:buChar char="•"/>
              <a:defRPr sz="1400"/>
            </a:lvl3pPr>
            <a:lvl4pPr marL="857250" indent="-171450">
              <a:buFont typeface="Arial" panose="020B0604020202020204" pitchFamily="34" charset="0"/>
              <a:buChar char="•"/>
              <a:defRPr sz="1200"/>
            </a:lvl4pPr>
            <a:lvl5pPr marL="1085850" indent="-171450">
              <a:buFont typeface="Arial" panose="020B0604020202020204" pitchFamily="34" charset="0"/>
              <a:buChar cha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a:xfrm>
            <a:off x="8876521" y="6519672"/>
            <a:ext cx="2805405" cy="338328"/>
          </a:xfrm>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a:xfrm>
            <a:off x="11632162" y="6519672"/>
            <a:ext cx="429207" cy="338328"/>
          </a:xfrm>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54371548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Content Photo 1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8" y="640080"/>
            <a:ext cx="11155680" cy="970463"/>
          </a:xfrm>
        </p:spPr>
        <p:txBody>
          <a:bodyPr anchor="ctr"/>
          <a:lstStyle/>
          <a:p>
            <a:r>
              <a:rPr lang="en-US"/>
              <a:t>Click to edit Master title style</a:t>
            </a:r>
          </a:p>
        </p:txBody>
      </p:sp>
      <p:sp>
        <p:nvSpPr>
          <p:cNvPr id="10" name="Picture Placeholder 9">
            <a:extLst>
              <a:ext uri="{FF2B5EF4-FFF2-40B4-BE49-F238E27FC236}">
                <a16:creationId xmlns:a16="http://schemas.microsoft.com/office/drawing/2014/main" id="{45F6FDB5-F783-3538-287C-754C11C30975}"/>
              </a:ext>
            </a:extLst>
          </p:cNvPr>
          <p:cNvSpPr>
            <a:spLocks noGrp="1"/>
          </p:cNvSpPr>
          <p:nvPr>
            <p:ph type="pic" sz="quarter" idx="13"/>
          </p:nvPr>
        </p:nvSpPr>
        <p:spPr>
          <a:xfrm>
            <a:off x="429768" y="1828800"/>
            <a:ext cx="6176399" cy="4425696"/>
          </a:xfrm>
          <a:custGeom>
            <a:avLst/>
            <a:gdLst>
              <a:gd name="connsiteX0" fmla="*/ 325421 w 6450717"/>
              <a:gd name="connsiteY0" fmla="*/ 0 h 4425696"/>
              <a:gd name="connsiteX1" fmla="*/ 6125296 w 6450717"/>
              <a:gd name="connsiteY1" fmla="*/ 0 h 4425696"/>
              <a:gd name="connsiteX2" fmla="*/ 6450717 w 6450717"/>
              <a:gd name="connsiteY2" fmla="*/ 325421 h 4425696"/>
              <a:gd name="connsiteX3" fmla="*/ 6450717 w 6450717"/>
              <a:gd name="connsiteY3" fmla="*/ 4100275 h 4425696"/>
              <a:gd name="connsiteX4" fmla="*/ 6125296 w 6450717"/>
              <a:gd name="connsiteY4" fmla="*/ 4425696 h 4425696"/>
              <a:gd name="connsiteX5" fmla="*/ 325421 w 6450717"/>
              <a:gd name="connsiteY5" fmla="*/ 4425696 h 4425696"/>
              <a:gd name="connsiteX6" fmla="*/ 0 w 6450717"/>
              <a:gd name="connsiteY6" fmla="*/ 4100275 h 4425696"/>
              <a:gd name="connsiteX7" fmla="*/ 0 w 6450717"/>
              <a:gd name="connsiteY7" fmla="*/ 325421 h 4425696"/>
              <a:gd name="connsiteX8" fmla="*/ 325421 w 6450717"/>
              <a:gd name="connsiteY8" fmla="*/ 0 h 4425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50717" h="4425696">
                <a:moveTo>
                  <a:pt x="325421" y="0"/>
                </a:moveTo>
                <a:lnTo>
                  <a:pt x="6125296" y="0"/>
                </a:lnTo>
                <a:cubicBezTo>
                  <a:pt x="6305021" y="0"/>
                  <a:pt x="6450717" y="145696"/>
                  <a:pt x="6450717" y="325421"/>
                </a:cubicBezTo>
                <a:lnTo>
                  <a:pt x="6450717" y="4100275"/>
                </a:lnTo>
                <a:cubicBezTo>
                  <a:pt x="6450717" y="4280000"/>
                  <a:pt x="6305021" y="4425696"/>
                  <a:pt x="6125296" y="4425696"/>
                </a:cubicBezTo>
                <a:lnTo>
                  <a:pt x="325421" y="4425696"/>
                </a:lnTo>
                <a:cubicBezTo>
                  <a:pt x="145696" y="4425696"/>
                  <a:pt x="0" y="4280000"/>
                  <a:pt x="0" y="4100275"/>
                </a:cubicBezTo>
                <a:lnTo>
                  <a:pt x="0" y="325421"/>
                </a:lnTo>
                <a:cubicBezTo>
                  <a:pt x="0" y="145696"/>
                  <a:pt x="145696" y="0"/>
                  <a:pt x="325421"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C1897688-419F-6EB2-5CC1-DC14924E5FC3}"/>
              </a:ext>
            </a:extLst>
          </p:cNvPr>
          <p:cNvSpPr>
            <a:spLocks noGrp="1"/>
          </p:cNvSpPr>
          <p:nvPr>
            <p:ph sz="quarter" idx="14"/>
          </p:nvPr>
        </p:nvSpPr>
        <p:spPr>
          <a:xfrm>
            <a:off x="7287768" y="1828800"/>
            <a:ext cx="4297680" cy="442887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1F94BF2A-D949-4DFB-9912-9D6234B797F2}"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71608167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Content Photo 1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8" y="548639"/>
            <a:ext cx="4855464" cy="1453896"/>
          </a:xfrm>
        </p:spPr>
        <p:txBody>
          <a:bodyPr anchor="t"/>
          <a:lstStyle/>
          <a:p>
            <a:r>
              <a:rPr lang="en-US"/>
              <a:t>Click to edit Master title style</a:t>
            </a:r>
          </a:p>
        </p:txBody>
      </p:sp>
      <p:sp>
        <p:nvSpPr>
          <p:cNvPr id="9" name="Picture Placeholder 8">
            <a:extLst>
              <a:ext uri="{FF2B5EF4-FFF2-40B4-BE49-F238E27FC236}">
                <a16:creationId xmlns:a16="http://schemas.microsoft.com/office/drawing/2014/main" id="{F5F2F272-6D18-7E06-3E9A-D10C5C502195}"/>
              </a:ext>
            </a:extLst>
          </p:cNvPr>
          <p:cNvSpPr>
            <a:spLocks noGrp="1"/>
          </p:cNvSpPr>
          <p:nvPr>
            <p:ph type="pic" sz="quarter" idx="13"/>
          </p:nvPr>
        </p:nvSpPr>
        <p:spPr>
          <a:xfrm>
            <a:off x="510075" y="2293496"/>
            <a:ext cx="4775158" cy="4039043"/>
          </a:xfrm>
          <a:custGeom>
            <a:avLst/>
            <a:gdLst>
              <a:gd name="connsiteX0" fmla="*/ 305917 w 4855463"/>
              <a:gd name="connsiteY0" fmla="*/ 0 h 4039043"/>
              <a:gd name="connsiteX1" fmla="*/ 4549547 w 4855463"/>
              <a:gd name="connsiteY1" fmla="*/ 0 h 4039043"/>
              <a:gd name="connsiteX2" fmla="*/ 4849249 w 4855463"/>
              <a:gd name="connsiteY2" fmla="*/ 244264 h 4039043"/>
              <a:gd name="connsiteX3" fmla="*/ 4855463 w 4855463"/>
              <a:gd name="connsiteY3" fmla="*/ 305907 h 4039043"/>
              <a:gd name="connsiteX4" fmla="*/ 4855463 w 4855463"/>
              <a:gd name="connsiteY4" fmla="*/ 3733136 h 4039043"/>
              <a:gd name="connsiteX5" fmla="*/ 4849249 w 4855463"/>
              <a:gd name="connsiteY5" fmla="*/ 3794779 h 4039043"/>
              <a:gd name="connsiteX6" fmla="*/ 4549547 w 4855463"/>
              <a:gd name="connsiteY6" fmla="*/ 4039043 h 4039043"/>
              <a:gd name="connsiteX7" fmla="*/ 305917 w 4855463"/>
              <a:gd name="connsiteY7" fmla="*/ 4039043 h 4039043"/>
              <a:gd name="connsiteX8" fmla="*/ 0 w 4855463"/>
              <a:gd name="connsiteY8" fmla="*/ 3733126 h 4039043"/>
              <a:gd name="connsiteX9" fmla="*/ 0 w 4855463"/>
              <a:gd name="connsiteY9" fmla="*/ 305917 h 4039043"/>
              <a:gd name="connsiteX10" fmla="*/ 305917 w 4855463"/>
              <a:gd name="connsiteY10" fmla="*/ 0 h 4039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5463" h="4039043">
                <a:moveTo>
                  <a:pt x="305917" y="0"/>
                </a:moveTo>
                <a:lnTo>
                  <a:pt x="4549547" y="0"/>
                </a:lnTo>
                <a:cubicBezTo>
                  <a:pt x="4697381" y="0"/>
                  <a:pt x="4820723" y="104863"/>
                  <a:pt x="4849249" y="244264"/>
                </a:cubicBezTo>
                <a:lnTo>
                  <a:pt x="4855463" y="305907"/>
                </a:lnTo>
                <a:lnTo>
                  <a:pt x="4855463" y="3733136"/>
                </a:lnTo>
                <a:lnTo>
                  <a:pt x="4849249" y="3794779"/>
                </a:lnTo>
                <a:cubicBezTo>
                  <a:pt x="4820723" y="3934180"/>
                  <a:pt x="4697381" y="4039043"/>
                  <a:pt x="4549547" y="4039043"/>
                </a:cubicBezTo>
                <a:lnTo>
                  <a:pt x="305917" y="4039043"/>
                </a:lnTo>
                <a:cubicBezTo>
                  <a:pt x="136964" y="4039043"/>
                  <a:pt x="0" y="3902079"/>
                  <a:pt x="0" y="3733126"/>
                </a:cubicBezTo>
                <a:lnTo>
                  <a:pt x="0" y="305917"/>
                </a:lnTo>
                <a:cubicBezTo>
                  <a:pt x="0" y="136964"/>
                  <a:pt x="136964" y="0"/>
                  <a:pt x="305917"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8BAC3300-BF12-B200-9F06-8D5AC45CB7EF}"/>
              </a:ext>
            </a:extLst>
          </p:cNvPr>
          <p:cNvSpPr>
            <a:spLocks noGrp="1"/>
          </p:cNvSpPr>
          <p:nvPr>
            <p:ph sz="quarter" idx="14"/>
          </p:nvPr>
        </p:nvSpPr>
        <p:spPr>
          <a:xfrm>
            <a:off x="6096000" y="549275"/>
            <a:ext cx="5585925" cy="57832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3563594C-FF61-4FB6-A5E4-597CB7D69CB6}"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12811098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Content Photo 1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8" y="550218"/>
            <a:ext cx="3827439" cy="1453896"/>
          </a:xfrm>
        </p:spPr>
        <p:txBody>
          <a:bodyPr anchor="t">
            <a:normAutofit/>
          </a:bodyPr>
          <a:lstStyle>
            <a:lvl1pPr>
              <a:defRPr sz="3200"/>
            </a:lvl1pPr>
          </a:lstStyle>
          <a:p>
            <a:r>
              <a:rPr lang="en-US"/>
              <a:t>Click to edit Master title style</a:t>
            </a:r>
          </a:p>
        </p:txBody>
      </p:sp>
      <p:sp>
        <p:nvSpPr>
          <p:cNvPr id="12" name="Picture Placeholder 11">
            <a:extLst>
              <a:ext uri="{FF2B5EF4-FFF2-40B4-BE49-F238E27FC236}">
                <a16:creationId xmlns:a16="http://schemas.microsoft.com/office/drawing/2014/main" id="{14639E5C-EF58-65A1-C364-F58DE761581C}"/>
              </a:ext>
            </a:extLst>
          </p:cNvPr>
          <p:cNvSpPr>
            <a:spLocks noGrp="1"/>
          </p:cNvSpPr>
          <p:nvPr>
            <p:ph type="pic" sz="quarter" idx="13"/>
          </p:nvPr>
        </p:nvSpPr>
        <p:spPr>
          <a:xfrm>
            <a:off x="510075" y="2293494"/>
            <a:ext cx="3666744" cy="4039044"/>
          </a:xfrm>
          <a:custGeom>
            <a:avLst/>
            <a:gdLst>
              <a:gd name="connsiteX0" fmla="*/ 292716 w 3666744"/>
              <a:gd name="connsiteY0" fmla="*/ 0 h 4039044"/>
              <a:gd name="connsiteX1" fmla="*/ 3374028 w 3666744"/>
              <a:gd name="connsiteY1" fmla="*/ 0 h 4039044"/>
              <a:gd name="connsiteX2" fmla="*/ 3666744 w 3666744"/>
              <a:gd name="connsiteY2" fmla="*/ 292716 h 4039044"/>
              <a:gd name="connsiteX3" fmla="*/ 3666744 w 3666744"/>
              <a:gd name="connsiteY3" fmla="*/ 3746328 h 4039044"/>
              <a:gd name="connsiteX4" fmla="*/ 3374028 w 3666744"/>
              <a:gd name="connsiteY4" fmla="*/ 4039044 h 4039044"/>
              <a:gd name="connsiteX5" fmla="*/ 292716 w 3666744"/>
              <a:gd name="connsiteY5" fmla="*/ 4039044 h 4039044"/>
              <a:gd name="connsiteX6" fmla="*/ 0 w 3666744"/>
              <a:gd name="connsiteY6" fmla="*/ 3746328 h 4039044"/>
              <a:gd name="connsiteX7" fmla="*/ 0 w 3666744"/>
              <a:gd name="connsiteY7" fmla="*/ 292716 h 4039044"/>
              <a:gd name="connsiteX8" fmla="*/ 292716 w 3666744"/>
              <a:gd name="connsiteY8" fmla="*/ 0 h 4039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66744" h="4039044">
                <a:moveTo>
                  <a:pt x="292716" y="0"/>
                </a:moveTo>
                <a:lnTo>
                  <a:pt x="3374028" y="0"/>
                </a:lnTo>
                <a:cubicBezTo>
                  <a:pt x="3535691" y="0"/>
                  <a:pt x="3666744" y="131053"/>
                  <a:pt x="3666744" y="292716"/>
                </a:cubicBezTo>
                <a:lnTo>
                  <a:pt x="3666744" y="3746328"/>
                </a:lnTo>
                <a:cubicBezTo>
                  <a:pt x="3666744" y="3907991"/>
                  <a:pt x="3535691" y="4039044"/>
                  <a:pt x="3374028" y="4039044"/>
                </a:cubicBezTo>
                <a:lnTo>
                  <a:pt x="292716" y="4039044"/>
                </a:lnTo>
                <a:cubicBezTo>
                  <a:pt x="131053" y="4039044"/>
                  <a:pt x="0" y="3907991"/>
                  <a:pt x="0" y="3746328"/>
                </a:cubicBezTo>
                <a:lnTo>
                  <a:pt x="0" y="292716"/>
                </a:lnTo>
                <a:cubicBezTo>
                  <a:pt x="0" y="131053"/>
                  <a:pt x="131053" y="0"/>
                  <a:pt x="292716"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83F7B03F-5EDA-605B-1A2E-F48896E48939}"/>
              </a:ext>
            </a:extLst>
          </p:cNvPr>
          <p:cNvSpPr>
            <a:spLocks noGrp="1"/>
          </p:cNvSpPr>
          <p:nvPr>
            <p:ph sz="quarter" idx="14"/>
          </p:nvPr>
        </p:nvSpPr>
        <p:spPr>
          <a:xfrm>
            <a:off x="5120787" y="549275"/>
            <a:ext cx="6561138" cy="57881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39D205C6-AA77-4A66-BB27-EE68DDD0D193}"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60993786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ig Number 1">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B8561-D435-07DE-2456-79994CDFB83C}"/>
              </a:ext>
            </a:extLst>
          </p:cNvPr>
          <p:cNvSpPr>
            <a:spLocks noGrp="1"/>
          </p:cNvSpPr>
          <p:nvPr>
            <p:ph type="title" hasCustomPrompt="1"/>
          </p:nvPr>
        </p:nvSpPr>
        <p:spPr>
          <a:xfrm>
            <a:off x="493776" y="782804"/>
            <a:ext cx="11201400" cy="4206240"/>
          </a:xfrm>
        </p:spPr>
        <p:txBody>
          <a:bodyPr>
            <a:normAutofit/>
          </a:bodyPr>
          <a:lstStyle>
            <a:lvl1pPr algn="ctr">
              <a:defRPr sz="27800">
                <a:solidFill>
                  <a:schemeClr val="tx2">
                    <a:lumMod val="90000"/>
                    <a:lumOff val="10000"/>
                  </a:schemeClr>
                </a:solidFill>
              </a:defRPr>
            </a:lvl1pPr>
          </a:lstStyle>
          <a:p>
            <a:r>
              <a:rPr lang="en-US"/>
              <a:t>##%</a:t>
            </a:r>
          </a:p>
        </p:txBody>
      </p:sp>
      <p:sp>
        <p:nvSpPr>
          <p:cNvPr id="3" name="Date Placeholder 2">
            <a:extLst>
              <a:ext uri="{FF2B5EF4-FFF2-40B4-BE49-F238E27FC236}">
                <a16:creationId xmlns:a16="http://schemas.microsoft.com/office/drawing/2014/main" id="{615DF3EE-4BB8-4215-E053-BF3ED1BB9F97}"/>
              </a:ext>
            </a:extLst>
          </p:cNvPr>
          <p:cNvSpPr>
            <a:spLocks noGrp="1"/>
          </p:cNvSpPr>
          <p:nvPr>
            <p:ph type="dt" sz="half" idx="10"/>
          </p:nvPr>
        </p:nvSpPr>
        <p:spPr/>
        <p:txBody>
          <a:bodyPr/>
          <a:lstStyle/>
          <a:p>
            <a:fld id="{64F05DF3-EEC7-45DF-A943-3E12702079E5}" type="datetime1">
              <a:rPr lang="en-US" smtClean="0"/>
              <a:t>8/27/2025</a:t>
            </a:fld>
            <a:endParaRPr lang="en-US" dirty="0"/>
          </a:p>
        </p:txBody>
      </p:sp>
      <p:sp>
        <p:nvSpPr>
          <p:cNvPr id="4" name="Footer Placeholder 3">
            <a:extLst>
              <a:ext uri="{FF2B5EF4-FFF2-40B4-BE49-F238E27FC236}">
                <a16:creationId xmlns:a16="http://schemas.microsoft.com/office/drawing/2014/main" id="{943AE6E7-0083-439C-3FBC-ADE4BE86C1A4}"/>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2AF27A3B-009A-1790-7D93-9A1F6351D8BE}"/>
              </a:ext>
            </a:extLst>
          </p:cNvPr>
          <p:cNvSpPr>
            <a:spLocks noGrp="1"/>
          </p:cNvSpPr>
          <p:nvPr>
            <p:ph type="sldNum" sz="quarter" idx="12"/>
          </p:nvPr>
        </p:nvSpPr>
        <p:spPr/>
        <p:txBody>
          <a:bodyPr/>
          <a:lstStyle/>
          <a:p>
            <a:fld id="{CC057153-B650-4DEB-B370-79DDCFDCE934}" type="slidenum">
              <a:rPr lang="en-US" smtClean="0"/>
              <a:pPr/>
              <a:t>‹#›</a:t>
            </a:fld>
            <a:endParaRPr lang="en-US" dirty="0"/>
          </a:p>
        </p:txBody>
      </p:sp>
      <p:sp>
        <p:nvSpPr>
          <p:cNvPr id="7" name="Content Placeholder 6">
            <a:extLst>
              <a:ext uri="{FF2B5EF4-FFF2-40B4-BE49-F238E27FC236}">
                <a16:creationId xmlns:a16="http://schemas.microsoft.com/office/drawing/2014/main" id="{A42AC33E-6837-F850-DF64-4475DAA059EE}"/>
              </a:ext>
            </a:extLst>
          </p:cNvPr>
          <p:cNvSpPr>
            <a:spLocks noGrp="1"/>
          </p:cNvSpPr>
          <p:nvPr>
            <p:ph sz="quarter" idx="13"/>
          </p:nvPr>
        </p:nvSpPr>
        <p:spPr>
          <a:xfrm>
            <a:off x="493775" y="4989044"/>
            <a:ext cx="11201399" cy="1225296"/>
          </a:xfrm>
        </p:spPr>
        <p:txBody>
          <a:bodyPr>
            <a:normAutofit/>
          </a:bodyPr>
          <a:lstStyle>
            <a:lvl1pPr marL="0" indent="0" algn="ctr">
              <a:buNone/>
              <a:defRPr sz="2400">
                <a:solidFill>
                  <a:schemeClr val="tx2">
                    <a:lumMod val="90000"/>
                    <a:lumOff val="10000"/>
                  </a:schemeClr>
                </a:solidFill>
              </a:defRPr>
            </a:lvl1pPr>
            <a:lvl2pPr marL="228600" indent="0" algn="ctr">
              <a:buNone/>
              <a:defRPr sz="2000">
                <a:solidFill>
                  <a:schemeClr val="tx2">
                    <a:lumMod val="90000"/>
                    <a:lumOff val="10000"/>
                  </a:schemeClr>
                </a:solidFill>
              </a:defRPr>
            </a:lvl2pPr>
            <a:lvl3pPr marL="457200" indent="0" algn="ctr">
              <a:buNone/>
              <a:defRPr sz="1800">
                <a:solidFill>
                  <a:schemeClr val="tx2">
                    <a:lumMod val="90000"/>
                    <a:lumOff val="10000"/>
                  </a:schemeClr>
                </a:solidFill>
              </a:defRPr>
            </a:lvl3pPr>
            <a:lvl4pPr marL="685800" indent="0" algn="ctr">
              <a:buNone/>
              <a:defRPr sz="1600">
                <a:solidFill>
                  <a:schemeClr val="tx2">
                    <a:lumMod val="90000"/>
                    <a:lumOff val="10000"/>
                  </a:schemeClr>
                </a:solidFill>
              </a:defRPr>
            </a:lvl4pPr>
            <a:lvl5pPr marL="914400" indent="0" algn="ctr">
              <a:buNone/>
              <a:defRPr sz="1400">
                <a:solidFill>
                  <a:schemeClr val="tx2">
                    <a:lumMod val="90000"/>
                    <a:lumOff val="10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88965430"/>
      </p:ext>
    </p:extLst>
  </p:cSld>
  <p:clrMapOvr>
    <a:overrideClrMapping bg1="lt1" tx1="dk1" bg2="lt2" tx2="dk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ig Number 2">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B8561-D435-07DE-2456-79994CDFB83C}"/>
              </a:ext>
            </a:extLst>
          </p:cNvPr>
          <p:cNvSpPr>
            <a:spLocks noGrp="1"/>
          </p:cNvSpPr>
          <p:nvPr>
            <p:ph type="title" hasCustomPrompt="1"/>
          </p:nvPr>
        </p:nvSpPr>
        <p:spPr>
          <a:xfrm>
            <a:off x="493776" y="782804"/>
            <a:ext cx="11201400" cy="4206240"/>
          </a:xfrm>
        </p:spPr>
        <p:txBody>
          <a:bodyPr>
            <a:normAutofit/>
          </a:bodyPr>
          <a:lstStyle>
            <a:lvl1pPr algn="ctr">
              <a:defRPr sz="27800"/>
            </a:lvl1pPr>
          </a:lstStyle>
          <a:p>
            <a:r>
              <a:rPr lang="en-US"/>
              <a:t>##%</a:t>
            </a:r>
          </a:p>
        </p:txBody>
      </p:sp>
      <p:sp>
        <p:nvSpPr>
          <p:cNvPr id="3" name="Date Placeholder 2">
            <a:extLst>
              <a:ext uri="{FF2B5EF4-FFF2-40B4-BE49-F238E27FC236}">
                <a16:creationId xmlns:a16="http://schemas.microsoft.com/office/drawing/2014/main" id="{615DF3EE-4BB8-4215-E053-BF3ED1BB9F97}"/>
              </a:ext>
            </a:extLst>
          </p:cNvPr>
          <p:cNvSpPr>
            <a:spLocks noGrp="1"/>
          </p:cNvSpPr>
          <p:nvPr>
            <p:ph type="dt" sz="half" idx="10"/>
          </p:nvPr>
        </p:nvSpPr>
        <p:spPr/>
        <p:txBody>
          <a:bodyPr/>
          <a:lstStyle/>
          <a:p>
            <a:fld id="{4F39EAFF-A363-4554-A2A5-F61FABD0CE04}" type="datetime1">
              <a:rPr lang="en-US" smtClean="0"/>
              <a:t>8/27/2025</a:t>
            </a:fld>
            <a:endParaRPr lang="en-US" dirty="0"/>
          </a:p>
        </p:txBody>
      </p:sp>
      <p:sp>
        <p:nvSpPr>
          <p:cNvPr id="4" name="Footer Placeholder 3">
            <a:extLst>
              <a:ext uri="{FF2B5EF4-FFF2-40B4-BE49-F238E27FC236}">
                <a16:creationId xmlns:a16="http://schemas.microsoft.com/office/drawing/2014/main" id="{943AE6E7-0083-439C-3FBC-ADE4BE86C1A4}"/>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2AF27A3B-009A-1790-7D93-9A1F6351D8BE}"/>
              </a:ext>
            </a:extLst>
          </p:cNvPr>
          <p:cNvSpPr>
            <a:spLocks noGrp="1"/>
          </p:cNvSpPr>
          <p:nvPr>
            <p:ph type="sldNum" sz="quarter" idx="12"/>
          </p:nvPr>
        </p:nvSpPr>
        <p:spPr/>
        <p:txBody>
          <a:bodyPr/>
          <a:lstStyle/>
          <a:p>
            <a:fld id="{CC057153-B650-4DEB-B370-79DDCFDCE934}" type="slidenum">
              <a:rPr lang="en-US" smtClean="0"/>
              <a:pPr/>
              <a:t>‹#›</a:t>
            </a:fld>
            <a:endParaRPr lang="en-US" dirty="0"/>
          </a:p>
        </p:txBody>
      </p:sp>
      <p:sp>
        <p:nvSpPr>
          <p:cNvPr id="7" name="Content Placeholder 6">
            <a:extLst>
              <a:ext uri="{FF2B5EF4-FFF2-40B4-BE49-F238E27FC236}">
                <a16:creationId xmlns:a16="http://schemas.microsoft.com/office/drawing/2014/main" id="{A42AC33E-6837-F850-DF64-4475DAA059EE}"/>
              </a:ext>
            </a:extLst>
          </p:cNvPr>
          <p:cNvSpPr>
            <a:spLocks noGrp="1"/>
          </p:cNvSpPr>
          <p:nvPr>
            <p:ph sz="quarter" idx="13"/>
          </p:nvPr>
        </p:nvSpPr>
        <p:spPr>
          <a:xfrm>
            <a:off x="493776" y="4989044"/>
            <a:ext cx="11201400" cy="1225296"/>
          </a:xfrm>
        </p:spPr>
        <p:txBody>
          <a:bodyPr>
            <a:normAutofit/>
          </a:bodyPr>
          <a:lstStyle>
            <a:lvl1pPr marL="0" indent="0" algn="ctr">
              <a:buNone/>
              <a:defRPr sz="2800"/>
            </a:lvl1pPr>
            <a:lvl2pPr marL="228600" indent="0" algn="ctr">
              <a:buNone/>
              <a:defRPr sz="2400"/>
            </a:lvl2pPr>
            <a:lvl3pPr marL="457200" indent="0" algn="ctr">
              <a:buNone/>
              <a:defRPr sz="2000"/>
            </a:lvl3pPr>
            <a:lvl4pPr marL="685800" indent="0" algn="ctr">
              <a:buNone/>
              <a:defRPr sz="1800"/>
            </a:lvl4pPr>
            <a:lvl5pPr marL="914400" indent="0" algn="ctr">
              <a:buNone/>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7420739"/>
      </p:ext>
    </p:extLst>
  </p:cSld>
  <p:clrMapOvr>
    <a:overrideClrMapping bg1="lt1" tx1="dk1" bg2="lt2" tx2="dk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ig Number 3">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B8561-D435-07DE-2456-79994CDFB83C}"/>
              </a:ext>
            </a:extLst>
          </p:cNvPr>
          <p:cNvSpPr>
            <a:spLocks noGrp="1"/>
          </p:cNvSpPr>
          <p:nvPr>
            <p:ph type="title" hasCustomPrompt="1"/>
          </p:nvPr>
        </p:nvSpPr>
        <p:spPr>
          <a:xfrm>
            <a:off x="429768" y="603504"/>
            <a:ext cx="11201400" cy="4206240"/>
          </a:xfrm>
        </p:spPr>
        <p:txBody>
          <a:bodyPr>
            <a:normAutofit/>
          </a:bodyPr>
          <a:lstStyle>
            <a:lvl1pPr algn="l">
              <a:defRPr sz="27800">
                <a:solidFill>
                  <a:schemeClr val="tx2">
                    <a:lumMod val="90000"/>
                    <a:lumOff val="10000"/>
                  </a:schemeClr>
                </a:solidFill>
              </a:defRPr>
            </a:lvl1pPr>
          </a:lstStyle>
          <a:p>
            <a:r>
              <a:rPr lang="en-US"/>
              <a:t>##%</a:t>
            </a:r>
          </a:p>
        </p:txBody>
      </p:sp>
      <p:sp>
        <p:nvSpPr>
          <p:cNvPr id="3" name="Date Placeholder 2">
            <a:extLst>
              <a:ext uri="{FF2B5EF4-FFF2-40B4-BE49-F238E27FC236}">
                <a16:creationId xmlns:a16="http://schemas.microsoft.com/office/drawing/2014/main" id="{615DF3EE-4BB8-4215-E053-BF3ED1BB9F97}"/>
              </a:ext>
            </a:extLst>
          </p:cNvPr>
          <p:cNvSpPr>
            <a:spLocks noGrp="1"/>
          </p:cNvSpPr>
          <p:nvPr>
            <p:ph type="dt" sz="half" idx="10"/>
          </p:nvPr>
        </p:nvSpPr>
        <p:spPr/>
        <p:txBody>
          <a:bodyPr/>
          <a:lstStyle/>
          <a:p>
            <a:fld id="{90F47950-0717-4110-9557-F08D8A545BF8}" type="datetime1">
              <a:rPr lang="en-US" smtClean="0"/>
              <a:t>8/27/2025</a:t>
            </a:fld>
            <a:endParaRPr lang="en-US" dirty="0"/>
          </a:p>
        </p:txBody>
      </p:sp>
      <p:sp>
        <p:nvSpPr>
          <p:cNvPr id="4" name="Footer Placeholder 3">
            <a:extLst>
              <a:ext uri="{FF2B5EF4-FFF2-40B4-BE49-F238E27FC236}">
                <a16:creationId xmlns:a16="http://schemas.microsoft.com/office/drawing/2014/main" id="{943AE6E7-0083-439C-3FBC-ADE4BE86C1A4}"/>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2AF27A3B-009A-1790-7D93-9A1F6351D8BE}"/>
              </a:ext>
            </a:extLst>
          </p:cNvPr>
          <p:cNvSpPr>
            <a:spLocks noGrp="1"/>
          </p:cNvSpPr>
          <p:nvPr>
            <p:ph type="sldNum" sz="quarter" idx="12"/>
          </p:nvPr>
        </p:nvSpPr>
        <p:spPr/>
        <p:txBody>
          <a:bodyPr/>
          <a:lstStyle/>
          <a:p>
            <a:fld id="{CC057153-B650-4DEB-B370-79DDCFDCE934}" type="slidenum">
              <a:rPr lang="en-US" smtClean="0"/>
              <a:pPr/>
              <a:t>‹#›</a:t>
            </a:fld>
            <a:endParaRPr lang="en-US" dirty="0"/>
          </a:p>
        </p:txBody>
      </p:sp>
      <p:sp>
        <p:nvSpPr>
          <p:cNvPr id="7" name="Content Placeholder 6">
            <a:extLst>
              <a:ext uri="{FF2B5EF4-FFF2-40B4-BE49-F238E27FC236}">
                <a16:creationId xmlns:a16="http://schemas.microsoft.com/office/drawing/2014/main" id="{A42AC33E-6837-F850-DF64-4475DAA059EE}"/>
              </a:ext>
            </a:extLst>
          </p:cNvPr>
          <p:cNvSpPr>
            <a:spLocks noGrp="1"/>
          </p:cNvSpPr>
          <p:nvPr>
            <p:ph sz="quarter" idx="13"/>
          </p:nvPr>
        </p:nvSpPr>
        <p:spPr>
          <a:xfrm>
            <a:off x="429768" y="4809744"/>
            <a:ext cx="5897880" cy="1353312"/>
          </a:xfrm>
        </p:spPr>
        <p:txBody>
          <a:bodyPr>
            <a:normAutofit/>
          </a:bodyPr>
          <a:lstStyle>
            <a:lvl1pPr marL="0" indent="0" algn="l">
              <a:buNone/>
              <a:defRPr sz="2800">
                <a:solidFill>
                  <a:schemeClr val="tx2">
                    <a:lumMod val="90000"/>
                    <a:lumOff val="10000"/>
                  </a:schemeClr>
                </a:solidFill>
              </a:defRPr>
            </a:lvl1pPr>
            <a:lvl2pPr marL="228600" indent="0" algn="l">
              <a:buNone/>
              <a:defRPr sz="2400">
                <a:solidFill>
                  <a:schemeClr val="tx2">
                    <a:lumMod val="90000"/>
                    <a:lumOff val="10000"/>
                  </a:schemeClr>
                </a:solidFill>
              </a:defRPr>
            </a:lvl2pPr>
            <a:lvl3pPr marL="457200" indent="0" algn="l">
              <a:buNone/>
              <a:defRPr sz="2000">
                <a:solidFill>
                  <a:schemeClr val="tx2">
                    <a:lumMod val="90000"/>
                    <a:lumOff val="10000"/>
                  </a:schemeClr>
                </a:solidFill>
              </a:defRPr>
            </a:lvl3pPr>
            <a:lvl4pPr marL="685800" indent="0" algn="l">
              <a:buNone/>
              <a:defRPr sz="1800">
                <a:solidFill>
                  <a:schemeClr val="tx2">
                    <a:lumMod val="90000"/>
                    <a:lumOff val="10000"/>
                  </a:schemeClr>
                </a:solidFill>
              </a:defRPr>
            </a:lvl4pPr>
            <a:lvl5pPr marL="914400" indent="0" algn="l">
              <a:buNone/>
              <a:defRPr sz="1600">
                <a:solidFill>
                  <a:schemeClr val="tx2">
                    <a:lumMod val="90000"/>
                    <a:lumOff val="10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34822853"/>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Photo 1">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429768" y="5276088"/>
            <a:ext cx="11347704" cy="786384"/>
          </a:xfrm>
        </p:spPr>
        <p:txBody>
          <a:bodyPr anchor="b">
            <a:normAutofit/>
          </a:bodyPr>
          <a:lstStyle>
            <a:lvl1pPr algn="l">
              <a:defRPr sz="440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429768" y="5980176"/>
            <a:ext cx="11347704" cy="530352"/>
          </a:xfrm>
        </p:spPr>
        <p:txBody>
          <a:bodyPr anchor="t">
            <a:normAutofit/>
          </a:bodyPr>
          <a:lstStyle>
            <a:lvl1pPr marL="0" indent="0" algn="l">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Picture Placeholder 6">
            <a:extLst>
              <a:ext uri="{FF2B5EF4-FFF2-40B4-BE49-F238E27FC236}">
                <a16:creationId xmlns:a16="http://schemas.microsoft.com/office/drawing/2014/main" id="{F9A648C8-0436-6FAF-8B52-BA15EFB5F90C}"/>
              </a:ext>
            </a:extLst>
          </p:cNvPr>
          <p:cNvSpPr>
            <a:spLocks noGrp="1"/>
          </p:cNvSpPr>
          <p:nvPr>
            <p:ph type="pic" sz="quarter" idx="13"/>
          </p:nvPr>
        </p:nvSpPr>
        <p:spPr>
          <a:xfrm>
            <a:off x="342901" y="343038"/>
            <a:ext cx="11506200" cy="4792766"/>
          </a:xfrm>
          <a:custGeom>
            <a:avLst/>
            <a:gdLst>
              <a:gd name="connsiteX0" fmla="*/ 292023 w 11506200"/>
              <a:gd name="connsiteY0" fmla="*/ 0 h 4792766"/>
              <a:gd name="connsiteX1" fmla="*/ 11214177 w 11506200"/>
              <a:gd name="connsiteY1" fmla="*/ 0 h 4792766"/>
              <a:gd name="connsiteX2" fmla="*/ 11506200 w 11506200"/>
              <a:gd name="connsiteY2" fmla="*/ 292023 h 4792766"/>
              <a:gd name="connsiteX3" fmla="*/ 11506200 w 11506200"/>
              <a:gd name="connsiteY3" fmla="*/ 4500743 h 4792766"/>
              <a:gd name="connsiteX4" fmla="*/ 11214177 w 11506200"/>
              <a:gd name="connsiteY4" fmla="*/ 4792766 h 4792766"/>
              <a:gd name="connsiteX5" fmla="*/ 292023 w 11506200"/>
              <a:gd name="connsiteY5" fmla="*/ 4792766 h 4792766"/>
              <a:gd name="connsiteX6" fmla="*/ 0 w 11506200"/>
              <a:gd name="connsiteY6" fmla="*/ 4500743 h 4792766"/>
              <a:gd name="connsiteX7" fmla="*/ 0 w 11506200"/>
              <a:gd name="connsiteY7" fmla="*/ 292023 h 4792766"/>
              <a:gd name="connsiteX8" fmla="*/ 292023 w 11506200"/>
              <a:gd name="connsiteY8" fmla="*/ 0 h 4792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06200" h="4792766">
                <a:moveTo>
                  <a:pt x="292023" y="0"/>
                </a:moveTo>
                <a:lnTo>
                  <a:pt x="11214177" y="0"/>
                </a:lnTo>
                <a:cubicBezTo>
                  <a:pt x="11375457" y="0"/>
                  <a:pt x="11506200" y="130743"/>
                  <a:pt x="11506200" y="292023"/>
                </a:cubicBezTo>
                <a:lnTo>
                  <a:pt x="11506200" y="4500743"/>
                </a:lnTo>
                <a:cubicBezTo>
                  <a:pt x="11506200" y="4662023"/>
                  <a:pt x="11375457" y="4792766"/>
                  <a:pt x="11214177" y="4792766"/>
                </a:cubicBezTo>
                <a:lnTo>
                  <a:pt x="292023" y="4792766"/>
                </a:lnTo>
                <a:cubicBezTo>
                  <a:pt x="130743" y="4792766"/>
                  <a:pt x="0" y="4662023"/>
                  <a:pt x="0" y="4500743"/>
                </a:cubicBezTo>
                <a:lnTo>
                  <a:pt x="0" y="292023"/>
                </a:lnTo>
                <a:cubicBezTo>
                  <a:pt x="0" y="130743"/>
                  <a:pt x="130743" y="0"/>
                  <a:pt x="292023" y="0"/>
                </a:cubicBezTo>
                <a:close/>
              </a:path>
            </a:pathLst>
          </a:custGeom>
          <a:blipFill>
            <a:blip r:embed="rId2"/>
            <a:stretch>
              <a:fillRect/>
            </a:stretch>
          </a:blipFill>
        </p:spPr>
        <p:txBody>
          <a:bodyPr wrap="square">
            <a:noAutofit/>
          </a:bodyPr>
          <a:lstStyle/>
          <a:p>
            <a:endParaRPr lang="en-US" dirty="0"/>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a:xfrm>
            <a:off x="137160" y="6519672"/>
            <a:ext cx="3494314" cy="365125"/>
          </a:xfrm>
        </p:spPr>
        <p:txBody>
          <a:bodyPr/>
          <a:lstStyle>
            <a:lvl1pPr>
              <a:defRPr>
                <a:solidFill>
                  <a:schemeClr val="tx2"/>
                </a:solidFill>
                <a:effectLst/>
              </a:defRPr>
            </a:lvl1pPr>
          </a:lstStyle>
          <a:p>
            <a:fld id="{A94E042F-6826-4E41-A6B0-8BF606E4151E}" type="datetime1">
              <a:rPr lang="en-US" smtClean="0"/>
              <a:t>8/27/2025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a:xfrm>
            <a:off x="8876521" y="6519672"/>
            <a:ext cx="2805405" cy="365125"/>
          </a:xfrm>
        </p:spPr>
        <p:txBody>
          <a:bodyPr/>
          <a:lstStyle>
            <a:lvl1pPr>
              <a:defRPr>
                <a:solidFill>
                  <a:schemeClr val="tx2"/>
                </a:solidFill>
                <a:effectLst/>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a:xfrm>
            <a:off x="11632162" y="6519672"/>
            <a:ext cx="429207" cy="365125"/>
          </a:xfrm>
        </p:spPr>
        <p:txBody>
          <a:bodyPr/>
          <a:lstStyle>
            <a:lvl1pPr>
              <a:defRPr>
                <a:solidFill>
                  <a:schemeClr val="tx2"/>
                </a:solidFill>
                <a:effectLst/>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1051594590"/>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Statement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21EB5-8556-FBD7-00D5-D69AC8E7E73A}"/>
              </a:ext>
            </a:extLst>
          </p:cNvPr>
          <p:cNvSpPr>
            <a:spLocks noGrp="1"/>
          </p:cNvSpPr>
          <p:nvPr>
            <p:ph type="title"/>
          </p:nvPr>
        </p:nvSpPr>
        <p:spPr>
          <a:xfrm>
            <a:off x="612648" y="-1133856"/>
            <a:ext cx="10652760" cy="1133856"/>
          </a:xfrm>
        </p:spPr>
        <p:txBody>
          <a:bodyPr/>
          <a:lstStyle/>
          <a:p>
            <a:r>
              <a:rPr lang="en-US"/>
              <a:t>Click to edit Master title style</a:t>
            </a:r>
          </a:p>
        </p:txBody>
      </p:sp>
      <p:sp>
        <p:nvSpPr>
          <p:cNvPr id="3" name="Date Placeholder 2">
            <a:extLst>
              <a:ext uri="{FF2B5EF4-FFF2-40B4-BE49-F238E27FC236}">
                <a16:creationId xmlns:a16="http://schemas.microsoft.com/office/drawing/2014/main" id="{67F688C7-1128-9027-65E4-A17BBE7DDDF0}"/>
              </a:ext>
            </a:extLst>
          </p:cNvPr>
          <p:cNvSpPr>
            <a:spLocks noGrp="1"/>
          </p:cNvSpPr>
          <p:nvPr>
            <p:ph type="dt" sz="half" idx="10"/>
          </p:nvPr>
        </p:nvSpPr>
        <p:spPr/>
        <p:txBody>
          <a:bodyPr/>
          <a:lstStyle/>
          <a:p>
            <a:fld id="{B911F94A-833D-4D19-8ACB-52DAEF08569A}" type="datetime1">
              <a:rPr lang="en-US" smtClean="0"/>
              <a:t>8/27/2025</a:t>
            </a:fld>
            <a:endParaRPr lang="en-US" dirty="0"/>
          </a:p>
        </p:txBody>
      </p:sp>
      <p:sp>
        <p:nvSpPr>
          <p:cNvPr id="4" name="Footer Placeholder 3">
            <a:extLst>
              <a:ext uri="{FF2B5EF4-FFF2-40B4-BE49-F238E27FC236}">
                <a16:creationId xmlns:a16="http://schemas.microsoft.com/office/drawing/2014/main" id="{3D56E87B-2252-4382-E6E7-15A81BCC8029}"/>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8C1C6A68-1AC4-7B10-CD66-D67327434E62}"/>
              </a:ext>
            </a:extLst>
          </p:cNvPr>
          <p:cNvSpPr>
            <a:spLocks noGrp="1"/>
          </p:cNvSpPr>
          <p:nvPr>
            <p:ph type="sldNum" sz="quarter" idx="12"/>
          </p:nvPr>
        </p:nvSpPr>
        <p:spPr/>
        <p:txBody>
          <a:bodyPr/>
          <a:lstStyle/>
          <a:p>
            <a:fld id="{CC057153-B650-4DEB-B370-79DDCFDCE934}" type="slidenum">
              <a:rPr lang="en-US" smtClean="0"/>
              <a:pPr/>
              <a:t>‹#›</a:t>
            </a:fld>
            <a:endParaRPr lang="en-US" dirty="0"/>
          </a:p>
        </p:txBody>
      </p:sp>
      <p:sp>
        <p:nvSpPr>
          <p:cNvPr id="7" name="Content Placeholder 6">
            <a:extLst>
              <a:ext uri="{FF2B5EF4-FFF2-40B4-BE49-F238E27FC236}">
                <a16:creationId xmlns:a16="http://schemas.microsoft.com/office/drawing/2014/main" id="{3E4E45FF-53F3-89B1-B969-C440DC819EF4}"/>
              </a:ext>
            </a:extLst>
          </p:cNvPr>
          <p:cNvSpPr>
            <a:spLocks noGrp="1"/>
          </p:cNvSpPr>
          <p:nvPr>
            <p:ph sz="quarter" idx="13" hasCustomPrompt="1"/>
          </p:nvPr>
        </p:nvSpPr>
        <p:spPr>
          <a:xfrm>
            <a:off x="612648" y="548640"/>
            <a:ext cx="8266176" cy="5605272"/>
          </a:xfrm>
        </p:spPr>
        <p:txBody>
          <a:bodyPr anchor="t">
            <a:noAutofit/>
          </a:bodyPr>
          <a:lstStyle>
            <a:lvl1pPr marL="0" indent="0">
              <a:lnSpc>
                <a:spcPct val="100000"/>
              </a:lnSpc>
              <a:buNone/>
              <a:defRPr sz="5000" b="1"/>
            </a:lvl1pPr>
            <a:lvl2pPr marL="228600" indent="0">
              <a:lnSpc>
                <a:spcPct val="100000"/>
              </a:lnSpc>
              <a:buNone/>
              <a:defRPr sz="4400" b="1"/>
            </a:lvl2pPr>
            <a:lvl3pPr marL="457200" indent="0">
              <a:lnSpc>
                <a:spcPct val="100000"/>
              </a:lnSpc>
              <a:buNone/>
              <a:defRPr sz="4000" b="1"/>
            </a:lvl3pPr>
            <a:lvl4pPr marL="685800" indent="0">
              <a:lnSpc>
                <a:spcPct val="100000"/>
              </a:lnSpc>
              <a:buNone/>
              <a:defRPr sz="3600" b="1"/>
            </a:lvl4pPr>
            <a:lvl5pPr marL="914400" indent="0">
              <a:lnSpc>
                <a:spcPct val="100000"/>
              </a:lnSpc>
              <a:buNone/>
              <a:defRPr sz="3200" b="1"/>
            </a:lvl5pPr>
          </a:lstStyle>
          <a:p>
            <a:pPr lvl="0"/>
            <a:r>
              <a:rPr lang="en-US"/>
              <a:t>Click to edit Statement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5658363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3F0761-EA67-F7D1-62E4-095EADA262F0}"/>
              </a:ext>
            </a:extLst>
          </p:cNvPr>
          <p:cNvSpPr>
            <a:spLocks noGrp="1"/>
          </p:cNvSpPr>
          <p:nvPr>
            <p:ph type="title" hasCustomPrompt="1"/>
          </p:nvPr>
        </p:nvSpPr>
        <p:spPr>
          <a:xfrm>
            <a:off x="1499616" y="1823376"/>
            <a:ext cx="9198864" cy="2875175"/>
          </a:xfrm>
        </p:spPr>
        <p:txBody>
          <a:bodyPr anchor="ctr">
            <a:normAutofit/>
          </a:bodyPr>
          <a:lstStyle>
            <a:lvl1pPr>
              <a:defRPr sz="4400"/>
            </a:lvl1pPr>
          </a:lstStyle>
          <a:p>
            <a:r>
              <a:rPr lang="en-US"/>
              <a:t>Click to edit Quote</a:t>
            </a:r>
          </a:p>
        </p:txBody>
      </p:sp>
      <p:sp>
        <p:nvSpPr>
          <p:cNvPr id="3" name="Date Placeholder 2">
            <a:extLst>
              <a:ext uri="{FF2B5EF4-FFF2-40B4-BE49-F238E27FC236}">
                <a16:creationId xmlns:a16="http://schemas.microsoft.com/office/drawing/2014/main" id="{49A78CD0-57A9-DB86-E3A3-40628E6D68B7}"/>
              </a:ext>
            </a:extLst>
          </p:cNvPr>
          <p:cNvSpPr>
            <a:spLocks noGrp="1"/>
          </p:cNvSpPr>
          <p:nvPr>
            <p:ph type="dt" sz="half" idx="10"/>
          </p:nvPr>
        </p:nvSpPr>
        <p:spPr/>
        <p:txBody>
          <a:bodyPr/>
          <a:lstStyle/>
          <a:p>
            <a:fld id="{350C3A70-5484-4418-A739-7B973E09E7E8}" type="datetime1">
              <a:rPr lang="en-US" smtClean="0"/>
              <a:t>8/27/2025</a:t>
            </a:fld>
            <a:endParaRPr lang="en-US" dirty="0"/>
          </a:p>
        </p:txBody>
      </p:sp>
      <p:sp>
        <p:nvSpPr>
          <p:cNvPr id="4" name="Footer Placeholder 3">
            <a:extLst>
              <a:ext uri="{FF2B5EF4-FFF2-40B4-BE49-F238E27FC236}">
                <a16:creationId xmlns:a16="http://schemas.microsoft.com/office/drawing/2014/main" id="{B54C2DF4-76B6-1299-74E1-66F403C01A3C}"/>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2535CA15-3DFE-125B-C658-77179EDEA2F0}"/>
              </a:ext>
            </a:extLst>
          </p:cNvPr>
          <p:cNvSpPr>
            <a:spLocks noGrp="1"/>
          </p:cNvSpPr>
          <p:nvPr>
            <p:ph type="sldNum" sz="quarter" idx="12"/>
          </p:nvPr>
        </p:nvSpPr>
        <p:spPr/>
        <p:txBody>
          <a:bodyPr/>
          <a:lstStyle/>
          <a:p>
            <a:fld id="{CC057153-B650-4DEB-B370-79DDCFDCE934}" type="slidenum">
              <a:rPr lang="en-US" smtClean="0"/>
              <a:pPr/>
              <a:t>‹#›</a:t>
            </a:fld>
            <a:endParaRPr lang="en-US" dirty="0"/>
          </a:p>
        </p:txBody>
      </p:sp>
      <p:sp>
        <p:nvSpPr>
          <p:cNvPr id="7" name="Content Placeholder 6">
            <a:extLst>
              <a:ext uri="{FF2B5EF4-FFF2-40B4-BE49-F238E27FC236}">
                <a16:creationId xmlns:a16="http://schemas.microsoft.com/office/drawing/2014/main" id="{E5FAB025-061F-4B04-451A-37E42755863E}"/>
              </a:ext>
            </a:extLst>
          </p:cNvPr>
          <p:cNvSpPr>
            <a:spLocks noGrp="1"/>
          </p:cNvSpPr>
          <p:nvPr>
            <p:ph sz="quarter" idx="13" hasCustomPrompt="1"/>
          </p:nvPr>
        </p:nvSpPr>
        <p:spPr>
          <a:xfrm>
            <a:off x="1499616" y="5276088"/>
            <a:ext cx="9198864" cy="466344"/>
          </a:xfrm>
        </p:spPr>
        <p:txBody>
          <a:bodyPr>
            <a:normAutofit/>
          </a:bodyPr>
          <a:lstStyle>
            <a:lvl1pPr marL="0" indent="0">
              <a:buNone/>
              <a:defRPr sz="2200" b="1">
                <a:solidFill>
                  <a:schemeClr val="tx2">
                    <a:lumMod val="75000"/>
                    <a:lumOff val="25000"/>
                  </a:schemeClr>
                </a:solidFill>
              </a:defRPr>
            </a:lvl1pPr>
            <a:lvl2pPr marL="228600" indent="0">
              <a:buNone/>
              <a:defRPr sz="2000" b="1">
                <a:solidFill>
                  <a:schemeClr val="tx2">
                    <a:lumMod val="75000"/>
                    <a:lumOff val="25000"/>
                  </a:schemeClr>
                </a:solidFill>
              </a:defRPr>
            </a:lvl2pPr>
            <a:lvl3pPr marL="457200" indent="0">
              <a:buNone/>
              <a:defRPr sz="1800" b="1">
                <a:solidFill>
                  <a:schemeClr val="tx2">
                    <a:lumMod val="75000"/>
                    <a:lumOff val="25000"/>
                  </a:schemeClr>
                </a:solidFill>
              </a:defRPr>
            </a:lvl3pPr>
            <a:lvl4pPr marL="685800" indent="0">
              <a:buNone/>
              <a:defRPr sz="1600" b="1">
                <a:solidFill>
                  <a:schemeClr val="tx2">
                    <a:lumMod val="75000"/>
                    <a:lumOff val="25000"/>
                  </a:schemeClr>
                </a:solidFill>
              </a:defRPr>
            </a:lvl4pPr>
            <a:lvl5pPr marL="914400" indent="0">
              <a:buNone/>
              <a:defRPr sz="1400" b="1">
                <a:solidFill>
                  <a:schemeClr val="tx2">
                    <a:lumMod val="75000"/>
                    <a:lumOff val="25000"/>
                  </a:schemeClr>
                </a:solidFill>
              </a:defRPr>
            </a:lvl5pPr>
          </a:lstStyle>
          <a:p>
            <a:pPr lvl="0"/>
            <a:r>
              <a:rPr lang="en-US"/>
              <a:t>Quote Author</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2600408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Quote 2">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04A9563B-AAD5-FEB6-A529-82D8BF95E524}"/>
              </a:ext>
            </a:extLst>
          </p:cNvPr>
          <p:cNvSpPr/>
          <p:nvPr userDrawn="1"/>
        </p:nvSpPr>
        <p:spPr>
          <a:xfrm>
            <a:off x="806386" y="760151"/>
            <a:ext cx="10579222" cy="5337698"/>
          </a:xfrm>
          <a:prstGeom prst="roundRect">
            <a:avLst>
              <a:gd name="adj" fmla="val 6093"/>
            </a:avLst>
          </a:prstGeom>
          <a:solidFill>
            <a:schemeClr val="bg2"/>
          </a:soli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0EDE6"/>
              </a:solidFill>
              <a:effectLst/>
              <a:uLnTx/>
              <a:uFillTx/>
              <a:latin typeface="Neue Haas Grotesk Text Pro"/>
              <a:ea typeface="+mn-ea"/>
              <a:cs typeface="+mn-cs"/>
            </a:endParaRPr>
          </a:p>
        </p:txBody>
      </p:sp>
      <p:sp>
        <p:nvSpPr>
          <p:cNvPr id="2" name="Title 1">
            <a:extLst>
              <a:ext uri="{FF2B5EF4-FFF2-40B4-BE49-F238E27FC236}">
                <a16:creationId xmlns:a16="http://schemas.microsoft.com/office/drawing/2014/main" id="{823F0761-EA67-F7D1-62E4-095EADA262F0}"/>
              </a:ext>
            </a:extLst>
          </p:cNvPr>
          <p:cNvSpPr>
            <a:spLocks noGrp="1"/>
          </p:cNvSpPr>
          <p:nvPr>
            <p:ph type="title" hasCustomPrompt="1"/>
          </p:nvPr>
        </p:nvSpPr>
        <p:spPr>
          <a:xfrm>
            <a:off x="1655064" y="2092751"/>
            <a:ext cx="8695944" cy="2128102"/>
          </a:xfrm>
        </p:spPr>
        <p:txBody>
          <a:bodyPr anchor="ctr">
            <a:normAutofit/>
          </a:bodyPr>
          <a:lstStyle>
            <a:lvl1pPr>
              <a:lnSpc>
                <a:spcPct val="100000"/>
              </a:lnSpc>
              <a:defRPr sz="3800"/>
            </a:lvl1pPr>
          </a:lstStyle>
          <a:p>
            <a:r>
              <a:rPr lang="en-US"/>
              <a:t>Click to edit Quote</a:t>
            </a:r>
          </a:p>
        </p:txBody>
      </p:sp>
      <p:sp>
        <p:nvSpPr>
          <p:cNvPr id="3" name="Date Placeholder 2">
            <a:extLst>
              <a:ext uri="{FF2B5EF4-FFF2-40B4-BE49-F238E27FC236}">
                <a16:creationId xmlns:a16="http://schemas.microsoft.com/office/drawing/2014/main" id="{49A78CD0-57A9-DB86-E3A3-40628E6D68B7}"/>
              </a:ext>
            </a:extLst>
          </p:cNvPr>
          <p:cNvSpPr>
            <a:spLocks noGrp="1"/>
          </p:cNvSpPr>
          <p:nvPr>
            <p:ph type="dt" sz="half" idx="10"/>
          </p:nvPr>
        </p:nvSpPr>
        <p:spPr/>
        <p:txBody>
          <a:bodyPr/>
          <a:lstStyle/>
          <a:p>
            <a:fld id="{23A9960C-742D-4508-821A-E36FD033CDBF}" type="datetime1">
              <a:rPr lang="en-US" smtClean="0"/>
              <a:t>8/27/2025</a:t>
            </a:fld>
            <a:endParaRPr lang="en-US" dirty="0"/>
          </a:p>
        </p:txBody>
      </p:sp>
      <p:sp>
        <p:nvSpPr>
          <p:cNvPr id="4" name="Footer Placeholder 3">
            <a:extLst>
              <a:ext uri="{FF2B5EF4-FFF2-40B4-BE49-F238E27FC236}">
                <a16:creationId xmlns:a16="http://schemas.microsoft.com/office/drawing/2014/main" id="{B54C2DF4-76B6-1299-74E1-66F403C01A3C}"/>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2535CA15-3DFE-125B-C658-77179EDEA2F0}"/>
              </a:ext>
            </a:extLst>
          </p:cNvPr>
          <p:cNvSpPr>
            <a:spLocks noGrp="1"/>
          </p:cNvSpPr>
          <p:nvPr>
            <p:ph type="sldNum" sz="quarter" idx="12"/>
          </p:nvPr>
        </p:nvSpPr>
        <p:spPr/>
        <p:txBody>
          <a:bodyPr/>
          <a:lstStyle/>
          <a:p>
            <a:fld id="{CC057153-B650-4DEB-B370-79DDCFDCE934}" type="slidenum">
              <a:rPr lang="en-US" smtClean="0"/>
              <a:pPr/>
              <a:t>‹#›</a:t>
            </a:fld>
            <a:endParaRPr lang="en-US" dirty="0"/>
          </a:p>
        </p:txBody>
      </p:sp>
      <p:sp>
        <p:nvSpPr>
          <p:cNvPr id="7" name="Content Placeholder 6">
            <a:extLst>
              <a:ext uri="{FF2B5EF4-FFF2-40B4-BE49-F238E27FC236}">
                <a16:creationId xmlns:a16="http://schemas.microsoft.com/office/drawing/2014/main" id="{E5FAB025-061F-4B04-451A-37E42755863E}"/>
              </a:ext>
            </a:extLst>
          </p:cNvPr>
          <p:cNvSpPr>
            <a:spLocks noGrp="1"/>
          </p:cNvSpPr>
          <p:nvPr>
            <p:ph sz="quarter" idx="13" hasCustomPrompt="1"/>
          </p:nvPr>
        </p:nvSpPr>
        <p:spPr>
          <a:xfrm>
            <a:off x="1655064" y="5120640"/>
            <a:ext cx="8695944" cy="621792"/>
          </a:xfrm>
        </p:spPr>
        <p:txBody>
          <a:bodyPr vert="horz" lIns="91440" tIns="45720" rIns="91440" bIns="45720" rtlCol="0" anchor="ctr">
            <a:normAutofit/>
          </a:bodyPr>
          <a:lstStyle>
            <a:lvl1pPr marL="0" indent="0">
              <a:buNone/>
              <a:defRPr lang="en-US" b="1" dirty="0"/>
            </a:lvl1pPr>
            <a:lvl2pPr marL="228600" indent="0">
              <a:buNone/>
              <a:defRPr lang="en-US" b="1" dirty="0"/>
            </a:lvl2pPr>
            <a:lvl3pPr marL="457200" indent="0">
              <a:buNone/>
              <a:defRPr lang="en-US" b="1" dirty="0"/>
            </a:lvl3pPr>
            <a:lvl4pPr marL="685800" indent="0">
              <a:buNone/>
              <a:defRPr lang="en-US" b="1" dirty="0"/>
            </a:lvl4pPr>
            <a:lvl5pPr marL="914400" indent="0">
              <a:buNone/>
              <a:defRPr lang="en-US" b="1" dirty="0"/>
            </a:lvl5pPr>
          </a:lstStyle>
          <a:p>
            <a:pPr lvl="0"/>
            <a:r>
              <a:rPr lang="en-US"/>
              <a:t>Quote Author</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084215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Quote 3">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hasCustomPrompt="1"/>
          </p:nvPr>
        </p:nvSpPr>
        <p:spPr>
          <a:xfrm>
            <a:off x="429768" y="438912"/>
            <a:ext cx="9619488" cy="4526280"/>
          </a:xfrm>
        </p:spPr>
        <p:txBody>
          <a:bodyPr anchor="ctr">
            <a:normAutofit/>
          </a:bodyPr>
          <a:lstStyle>
            <a:lvl1pPr algn="l">
              <a:lnSpc>
                <a:spcPct val="100000"/>
              </a:lnSpc>
              <a:defRPr sz="4800">
                <a:solidFill>
                  <a:schemeClr val="tx1"/>
                </a:solidFill>
              </a:defRPr>
            </a:lvl1pPr>
          </a:lstStyle>
          <a:p>
            <a:r>
              <a:rPr lang="en-US"/>
              <a:t>Click to edit Quote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429768" y="4965192"/>
            <a:ext cx="5431536" cy="1289304"/>
          </a:xfrm>
        </p:spPr>
        <p:txBody>
          <a:bodyPr anchor="b">
            <a:normAutofit/>
          </a:bodyPr>
          <a:lstStyle>
            <a:lvl1pPr marL="0" indent="0" algn="l">
              <a:buNone/>
              <a:defRPr sz="1800" b="1">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1"/>
                </a:solidFill>
              </a:defRPr>
            </a:lvl1pPr>
          </a:lstStyle>
          <a:p>
            <a:fld id="{B7E0D0A5-9A76-413F-B8E0-5A45841D7E46}" type="datetime1">
              <a:rPr lang="en-US" smtClean="0"/>
              <a:t>8/27/2025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1"/>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1"/>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190351950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name="Quote 4">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hasCustomPrompt="1"/>
          </p:nvPr>
        </p:nvSpPr>
        <p:spPr>
          <a:xfrm>
            <a:off x="429768" y="1179576"/>
            <a:ext cx="9317736" cy="3785616"/>
          </a:xfrm>
        </p:spPr>
        <p:txBody>
          <a:bodyPr anchor="b">
            <a:normAutofit/>
          </a:bodyPr>
          <a:lstStyle>
            <a:lvl1pPr algn="l">
              <a:lnSpc>
                <a:spcPct val="100000"/>
              </a:lnSpc>
              <a:defRPr sz="4800">
                <a:solidFill>
                  <a:schemeClr val="tx1"/>
                </a:solidFill>
              </a:defRPr>
            </a:lvl1pPr>
          </a:lstStyle>
          <a:p>
            <a:r>
              <a:rPr lang="en-US"/>
              <a:t>Click to edit Quote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429768" y="4965192"/>
            <a:ext cx="5431536" cy="1289304"/>
          </a:xfrm>
        </p:spPr>
        <p:txBody>
          <a:bodyPr anchor="ctr">
            <a:normAutofit/>
          </a:bodyPr>
          <a:lstStyle>
            <a:lvl1pPr marL="0" indent="0" algn="l">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1"/>
                </a:solidFill>
              </a:defRPr>
            </a:lvl1pPr>
          </a:lstStyle>
          <a:p>
            <a:fld id="{ED0AF003-CBE1-47D7-BB91-14D8E3A57039}" type="datetime1">
              <a:rPr lang="en-US" smtClean="0"/>
              <a:t>8/27/2025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1"/>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1"/>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7738236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7" y="294248"/>
            <a:ext cx="11164825" cy="958480"/>
          </a:xfrm>
        </p:spPr>
        <p:txBody>
          <a:bodyPr/>
          <a:lstStyle/>
          <a:p>
            <a:r>
              <a:rPr lang="en-US"/>
              <a:t>Click to edit Master title style</a:t>
            </a:r>
          </a:p>
        </p:txBody>
      </p:sp>
      <p:sp>
        <p:nvSpPr>
          <p:cNvPr id="9" name="Text Placeholder 8">
            <a:extLst>
              <a:ext uri="{FF2B5EF4-FFF2-40B4-BE49-F238E27FC236}">
                <a16:creationId xmlns:a16="http://schemas.microsoft.com/office/drawing/2014/main" id="{DA7BFCD9-16A4-5745-7BB3-7836095FF16B}"/>
              </a:ext>
            </a:extLst>
          </p:cNvPr>
          <p:cNvSpPr>
            <a:spLocks noGrp="1"/>
          </p:cNvSpPr>
          <p:nvPr>
            <p:ph type="body" sz="quarter" idx="13"/>
          </p:nvPr>
        </p:nvSpPr>
        <p:spPr>
          <a:xfrm>
            <a:off x="430213" y="2020825"/>
            <a:ext cx="5211762"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10">
            <a:extLst>
              <a:ext uri="{FF2B5EF4-FFF2-40B4-BE49-F238E27FC236}">
                <a16:creationId xmlns:a16="http://schemas.microsoft.com/office/drawing/2014/main" id="{F30EDC57-7D17-D4C8-5C60-A44A480EA997}"/>
              </a:ext>
            </a:extLst>
          </p:cNvPr>
          <p:cNvSpPr>
            <a:spLocks noGrp="1"/>
          </p:cNvSpPr>
          <p:nvPr>
            <p:ph type="body" sz="quarter" idx="14"/>
          </p:nvPr>
        </p:nvSpPr>
        <p:spPr>
          <a:xfrm>
            <a:off x="6381750" y="2020824"/>
            <a:ext cx="5213350"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28FEEC48-96C8-40C8-BC32-68BFC261013A}"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40755378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FEE969-634D-6E32-D227-18E9282C6F9E}"/>
              </a:ext>
            </a:extLst>
          </p:cNvPr>
          <p:cNvSpPr>
            <a:spLocks noGrp="1"/>
          </p:cNvSpPr>
          <p:nvPr>
            <p:ph type="title"/>
          </p:nvPr>
        </p:nvSpPr>
        <p:spPr>
          <a:xfrm>
            <a:off x="429768" y="276166"/>
            <a:ext cx="11164824" cy="9765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61CD26D4-290A-F0ED-7D62-41EDA6FEC2B9}"/>
              </a:ext>
            </a:extLst>
          </p:cNvPr>
          <p:cNvSpPr>
            <a:spLocks noGrp="1"/>
          </p:cNvSpPr>
          <p:nvPr>
            <p:ph type="body" idx="1"/>
          </p:nvPr>
        </p:nvSpPr>
        <p:spPr>
          <a:xfrm>
            <a:off x="429767" y="1380744"/>
            <a:ext cx="5212080" cy="559834"/>
          </a:xfrm>
        </p:spPr>
        <p:txBody>
          <a:bodyPr anchor="b">
            <a:normAutofit/>
          </a:bodyPr>
          <a:lstStyle>
            <a:lvl1pPr marL="0" indent="0">
              <a:lnSpc>
                <a:spcPct val="90000"/>
              </a:lnSpc>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1" name="Text Placeholder 10">
            <a:extLst>
              <a:ext uri="{FF2B5EF4-FFF2-40B4-BE49-F238E27FC236}">
                <a16:creationId xmlns:a16="http://schemas.microsoft.com/office/drawing/2014/main" id="{7B5BB1DC-4DAA-D220-25A9-5752C158FDD3}"/>
              </a:ext>
            </a:extLst>
          </p:cNvPr>
          <p:cNvSpPr>
            <a:spLocks noGrp="1"/>
          </p:cNvSpPr>
          <p:nvPr>
            <p:ph type="body" sz="quarter" idx="13"/>
          </p:nvPr>
        </p:nvSpPr>
        <p:spPr>
          <a:xfrm>
            <a:off x="430213" y="2020888"/>
            <a:ext cx="5211762"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6536620-C4F3-EEC3-DBF1-05196B1CBB55}"/>
              </a:ext>
            </a:extLst>
          </p:cNvPr>
          <p:cNvSpPr>
            <a:spLocks noGrp="1"/>
          </p:cNvSpPr>
          <p:nvPr>
            <p:ph type="body" sz="quarter" idx="3"/>
          </p:nvPr>
        </p:nvSpPr>
        <p:spPr>
          <a:xfrm>
            <a:off x="6382512" y="1380744"/>
            <a:ext cx="5212080" cy="559834"/>
          </a:xfrm>
        </p:spPr>
        <p:txBody>
          <a:bodyPr anchor="b">
            <a:normAutofit/>
          </a:bodyPr>
          <a:lstStyle>
            <a:lvl1pPr marL="0" indent="0">
              <a:lnSpc>
                <a:spcPct val="90000"/>
              </a:lnSpc>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3" name="Text Placeholder 12">
            <a:extLst>
              <a:ext uri="{FF2B5EF4-FFF2-40B4-BE49-F238E27FC236}">
                <a16:creationId xmlns:a16="http://schemas.microsoft.com/office/drawing/2014/main" id="{BAB67A04-5E8D-18C5-D47A-A5B5CFE568A1}"/>
              </a:ext>
            </a:extLst>
          </p:cNvPr>
          <p:cNvSpPr>
            <a:spLocks noGrp="1"/>
          </p:cNvSpPr>
          <p:nvPr>
            <p:ph type="body" sz="quarter" idx="14"/>
          </p:nvPr>
        </p:nvSpPr>
        <p:spPr>
          <a:xfrm>
            <a:off x="6381750" y="2020888"/>
            <a:ext cx="5213350"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E3B3581-658A-8487-F9CB-E79F2BFF27E4}"/>
              </a:ext>
            </a:extLst>
          </p:cNvPr>
          <p:cNvSpPr>
            <a:spLocks noGrp="1"/>
          </p:cNvSpPr>
          <p:nvPr>
            <p:ph type="dt" sz="half" idx="10"/>
          </p:nvPr>
        </p:nvSpPr>
        <p:spPr/>
        <p:txBody>
          <a:bodyPr/>
          <a:lstStyle/>
          <a:p>
            <a:fld id="{E7079F91-8FDB-4AB3-84FB-6B8E68AF702B}" type="datetime1">
              <a:rPr lang="en-US" smtClean="0"/>
              <a:t>8/27/2025</a:t>
            </a:fld>
            <a:endParaRPr lang="en-US" dirty="0"/>
          </a:p>
        </p:txBody>
      </p:sp>
      <p:sp>
        <p:nvSpPr>
          <p:cNvPr id="8" name="Footer Placeholder 7">
            <a:extLst>
              <a:ext uri="{FF2B5EF4-FFF2-40B4-BE49-F238E27FC236}">
                <a16:creationId xmlns:a16="http://schemas.microsoft.com/office/drawing/2014/main" id="{949D76D8-9033-26CF-BF4C-AECCC685C177}"/>
              </a:ext>
            </a:extLst>
          </p:cNvPr>
          <p:cNvSpPr>
            <a:spLocks noGrp="1"/>
          </p:cNvSpPr>
          <p:nvPr>
            <p:ph type="ftr" sz="quarter" idx="11"/>
          </p:nvPr>
        </p:nvSpPr>
        <p:spPr/>
        <p:txBody>
          <a:bodyPr/>
          <a:lstStyle/>
          <a:p>
            <a:r>
              <a:rPr lang="en-US" dirty="0"/>
              <a:t>Sample Footer Text</a:t>
            </a:r>
          </a:p>
        </p:txBody>
      </p:sp>
      <p:sp>
        <p:nvSpPr>
          <p:cNvPr id="9" name="Slide Number Placeholder 8">
            <a:extLst>
              <a:ext uri="{FF2B5EF4-FFF2-40B4-BE49-F238E27FC236}">
                <a16:creationId xmlns:a16="http://schemas.microsoft.com/office/drawing/2014/main" id="{E02A06B8-CC1D-542F-D8EB-7625046B91D2}"/>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30606657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6A9F42-7FF7-F803-C075-BC4968D35E3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89E8268-7232-2944-F1BD-399F9419B563}"/>
              </a:ext>
            </a:extLst>
          </p:cNvPr>
          <p:cNvSpPr>
            <a:spLocks noGrp="1"/>
          </p:cNvSpPr>
          <p:nvPr>
            <p:ph type="dt" sz="half" idx="10"/>
          </p:nvPr>
        </p:nvSpPr>
        <p:spPr/>
        <p:txBody>
          <a:bodyPr/>
          <a:lstStyle/>
          <a:p>
            <a:fld id="{0061D436-D43A-4662-BADB-33E2F793B997}" type="datetime1">
              <a:rPr lang="en-US" smtClean="0"/>
              <a:t>8/27/2025</a:t>
            </a:fld>
            <a:endParaRPr lang="en-US" dirty="0"/>
          </a:p>
        </p:txBody>
      </p:sp>
      <p:sp>
        <p:nvSpPr>
          <p:cNvPr id="4" name="Footer Placeholder 3">
            <a:extLst>
              <a:ext uri="{FF2B5EF4-FFF2-40B4-BE49-F238E27FC236}">
                <a16:creationId xmlns:a16="http://schemas.microsoft.com/office/drawing/2014/main" id="{6B968DDD-323F-89A1-84E3-DDBA626D9386}"/>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98FBDC76-671D-1671-DCE2-D5658BD40E29}"/>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409976661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9BC4D82-0182-501C-9231-46767680476E}"/>
              </a:ext>
            </a:extLst>
          </p:cNvPr>
          <p:cNvSpPr>
            <a:spLocks noGrp="1"/>
          </p:cNvSpPr>
          <p:nvPr>
            <p:ph type="dt" sz="half" idx="10"/>
          </p:nvPr>
        </p:nvSpPr>
        <p:spPr/>
        <p:txBody>
          <a:bodyPr/>
          <a:lstStyle/>
          <a:p>
            <a:fld id="{21DC9DBE-31FF-4D71-B719-92EBAC3193CE}" type="datetime1">
              <a:rPr lang="en-US" smtClean="0"/>
              <a:t>8/27/2025</a:t>
            </a:fld>
            <a:endParaRPr lang="en-US" dirty="0"/>
          </a:p>
        </p:txBody>
      </p:sp>
      <p:sp>
        <p:nvSpPr>
          <p:cNvPr id="3" name="Footer Placeholder 2">
            <a:extLst>
              <a:ext uri="{FF2B5EF4-FFF2-40B4-BE49-F238E27FC236}">
                <a16:creationId xmlns:a16="http://schemas.microsoft.com/office/drawing/2014/main" id="{10EAA6C9-A7F3-19F1-D17C-A1D83FAF553F}"/>
              </a:ext>
            </a:extLst>
          </p:cNvPr>
          <p:cNvSpPr>
            <a:spLocks noGrp="1"/>
          </p:cNvSpPr>
          <p:nvPr>
            <p:ph type="ftr" sz="quarter" idx="11"/>
          </p:nvPr>
        </p:nvSpPr>
        <p:spPr/>
        <p:txBody>
          <a:bodyPr/>
          <a:lstStyle/>
          <a:p>
            <a:r>
              <a:rPr lang="en-US" dirty="0"/>
              <a:t>Sample Footer Text</a:t>
            </a:r>
          </a:p>
        </p:txBody>
      </p:sp>
      <p:sp>
        <p:nvSpPr>
          <p:cNvPr id="4" name="Slide Number Placeholder 3">
            <a:extLst>
              <a:ext uri="{FF2B5EF4-FFF2-40B4-BE49-F238E27FC236}">
                <a16:creationId xmlns:a16="http://schemas.microsoft.com/office/drawing/2014/main" id="{34EBB816-1B94-116F-92D4-6043AE9E0C6B}"/>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58228479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0C37F-77BE-E128-4248-D001C39E79C6}"/>
              </a:ext>
            </a:extLst>
          </p:cNvPr>
          <p:cNvSpPr>
            <a:spLocks noGrp="1"/>
          </p:cNvSpPr>
          <p:nvPr>
            <p:ph type="title"/>
          </p:nvPr>
        </p:nvSpPr>
        <p:spPr>
          <a:xfrm>
            <a:off x="429768" y="553616"/>
            <a:ext cx="3595634" cy="1757505"/>
          </a:xfrm>
        </p:spPr>
        <p:txBody>
          <a:bodyPr anchor="t">
            <a:normAutofit/>
          </a:bodyPr>
          <a:lstStyle>
            <a:lvl1pPr>
              <a:defRPr sz="2800"/>
            </a:lvl1pPr>
          </a:lstStyle>
          <a:p>
            <a:r>
              <a:rPr lang="en-US"/>
              <a:t>Click to edit Master title style</a:t>
            </a:r>
          </a:p>
        </p:txBody>
      </p:sp>
      <p:sp>
        <p:nvSpPr>
          <p:cNvPr id="4" name="Text Placeholder 3">
            <a:extLst>
              <a:ext uri="{FF2B5EF4-FFF2-40B4-BE49-F238E27FC236}">
                <a16:creationId xmlns:a16="http://schemas.microsoft.com/office/drawing/2014/main" id="{EC0EEBFB-2026-6A35-33ED-F008376B67A0}"/>
              </a:ext>
            </a:extLst>
          </p:cNvPr>
          <p:cNvSpPr>
            <a:spLocks noGrp="1"/>
          </p:cNvSpPr>
          <p:nvPr>
            <p:ph type="body" sz="half" idx="2"/>
          </p:nvPr>
        </p:nvSpPr>
        <p:spPr>
          <a:xfrm>
            <a:off x="429769" y="2311121"/>
            <a:ext cx="3309608" cy="3993263"/>
          </a:xfrm>
        </p:spPr>
        <p:txBody>
          <a:bodyPr anchor="t">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Content Placeholder 2">
            <a:extLst>
              <a:ext uri="{FF2B5EF4-FFF2-40B4-BE49-F238E27FC236}">
                <a16:creationId xmlns:a16="http://schemas.microsoft.com/office/drawing/2014/main" id="{2F3B20A8-A604-C977-02C0-083BA8663484}"/>
              </a:ext>
            </a:extLst>
          </p:cNvPr>
          <p:cNvSpPr>
            <a:spLocks noGrp="1"/>
          </p:cNvSpPr>
          <p:nvPr>
            <p:ph idx="1"/>
          </p:nvPr>
        </p:nvSpPr>
        <p:spPr>
          <a:xfrm>
            <a:off x="5136995" y="553616"/>
            <a:ext cx="6466741" cy="5752566"/>
          </a:xfrm>
        </p:spPr>
        <p:txBody>
          <a:bodyPr>
            <a:normAutofit/>
          </a:bodyPr>
          <a:lstStyle>
            <a:lvl1pPr>
              <a:defRPr sz="2800"/>
            </a:lvl1pPr>
            <a:lvl2pPr>
              <a:defRPr sz="24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3F05638-7A56-469A-825A-1DFA600254C8}"/>
              </a:ext>
            </a:extLst>
          </p:cNvPr>
          <p:cNvSpPr>
            <a:spLocks noGrp="1"/>
          </p:cNvSpPr>
          <p:nvPr>
            <p:ph type="dt" sz="half" idx="10"/>
          </p:nvPr>
        </p:nvSpPr>
        <p:spPr/>
        <p:txBody>
          <a:bodyPr/>
          <a:lstStyle/>
          <a:p>
            <a:fld id="{762F576B-5432-44C5-AE72-B8C78722FE99}" type="datetime1">
              <a:rPr lang="en-US" smtClean="0"/>
              <a:t>8/27/2025</a:t>
            </a:fld>
            <a:endParaRPr lang="en-US" dirty="0"/>
          </a:p>
        </p:txBody>
      </p:sp>
      <p:sp>
        <p:nvSpPr>
          <p:cNvPr id="6" name="Footer Placeholder 5">
            <a:extLst>
              <a:ext uri="{FF2B5EF4-FFF2-40B4-BE49-F238E27FC236}">
                <a16:creationId xmlns:a16="http://schemas.microsoft.com/office/drawing/2014/main" id="{9C85A215-184B-2105-0279-ED02F6445831}"/>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32C7CA46-892B-253A-3A28-7414E17B837B}"/>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2262381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hoto 2">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429768" y="411480"/>
            <a:ext cx="4590288" cy="3739896"/>
          </a:xfrm>
        </p:spPr>
        <p:txBody>
          <a:bodyPr anchor="t">
            <a:normAutofit/>
          </a:bodyPr>
          <a:lstStyle>
            <a:lvl1pPr algn="l">
              <a:defRPr sz="520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429768" y="4873752"/>
            <a:ext cx="4206240" cy="1380744"/>
          </a:xfrm>
        </p:spPr>
        <p:txBody>
          <a:bodyPr anchor="b">
            <a:normAutofit/>
          </a:bodyPr>
          <a:lstStyle>
            <a:lvl1pPr marL="0" indent="0" algn="l">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Picture Placeholder 6">
            <a:extLst>
              <a:ext uri="{FF2B5EF4-FFF2-40B4-BE49-F238E27FC236}">
                <a16:creationId xmlns:a16="http://schemas.microsoft.com/office/drawing/2014/main" id="{55FC269D-AA10-2D35-8DD6-33E0E2CC4064}"/>
              </a:ext>
            </a:extLst>
          </p:cNvPr>
          <p:cNvSpPr>
            <a:spLocks noGrp="1"/>
          </p:cNvSpPr>
          <p:nvPr>
            <p:ph type="pic" sz="quarter" idx="13"/>
          </p:nvPr>
        </p:nvSpPr>
        <p:spPr>
          <a:xfrm>
            <a:off x="5591348" y="343038"/>
            <a:ext cx="6257031" cy="6172200"/>
          </a:xfrm>
          <a:custGeom>
            <a:avLst/>
            <a:gdLst>
              <a:gd name="connsiteX0" fmla="*/ 318609 w 6257031"/>
              <a:gd name="connsiteY0" fmla="*/ 0 h 6172200"/>
              <a:gd name="connsiteX1" fmla="*/ 5938422 w 6257031"/>
              <a:gd name="connsiteY1" fmla="*/ 0 h 6172200"/>
              <a:gd name="connsiteX2" fmla="*/ 6257031 w 6257031"/>
              <a:gd name="connsiteY2" fmla="*/ 318609 h 6172200"/>
              <a:gd name="connsiteX3" fmla="*/ 6257031 w 6257031"/>
              <a:gd name="connsiteY3" fmla="*/ 5853591 h 6172200"/>
              <a:gd name="connsiteX4" fmla="*/ 5938422 w 6257031"/>
              <a:gd name="connsiteY4" fmla="*/ 6172200 h 6172200"/>
              <a:gd name="connsiteX5" fmla="*/ 318609 w 6257031"/>
              <a:gd name="connsiteY5" fmla="*/ 6172200 h 6172200"/>
              <a:gd name="connsiteX6" fmla="*/ 0 w 6257031"/>
              <a:gd name="connsiteY6" fmla="*/ 5853591 h 6172200"/>
              <a:gd name="connsiteX7" fmla="*/ 0 w 6257031"/>
              <a:gd name="connsiteY7" fmla="*/ 318609 h 6172200"/>
              <a:gd name="connsiteX8" fmla="*/ 318609 w 6257031"/>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57031" h="6172200">
                <a:moveTo>
                  <a:pt x="318609" y="0"/>
                </a:moveTo>
                <a:lnTo>
                  <a:pt x="5938422" y="0"/>
                </a:lnTo>
                <a:cubicBezTo>
                  <a:pt x="6114385" y="0"/>
                  <a:pt x="6257031" y="142646"/>
                  <a:pt x="6257031" y="318609"/>
                </a:cubicBezTo>
                <a:lnTo>
                  <a:pt x="6257031" y="5853591"/>
                </a:lnTo>
                <a:cubicBezTo>
                  <a:pt x="6257031" y="6029554"/>
                  <a:pt x="6114385" y="6172200"/>
                  <a:pt x="5938422" y="6172200"/>
                </a:cubicBezTo>
                <a:lnTo>
                  <a:pt x="318609" y="6172200"/>
                </a:lnTo>
                <a:cubicBezTo>
                  <a:pt x="142646" y="6172200"/>
                  <a:pt x="0" y="6029554"/>
                  <a:pt x="0" y="5853591"/>
                </a:cubicBezTo>
                <a:lnTo>
                  <a:pt x="0" y="318609"/>
                </a:lnTo>
                <a:cubicBezTo>
                  <a:pt x="0" y="142646"/>
                  <a:pt x="142646" y="0"/>
                  <a:pt x="318609" y="0"/>
                </a:cubicBezTo>
                <a:close/>
              </a:path>
            </a:pathLst>
          </a:custGeom>
          <a:blipFill dpi="0" rotWithShape="1">
            <a:blip r:embed="rId2"/>
            <a:srcRect/>
            <a:stretch>
              <a:fillRect/>
            </a:stretch>
          </a:blipFill>
        </p:spPr>
        <p:txBody>
          <a:bodyPr wrap="square">
            <a:noAutofit/>
          </a:bodyPr>
          <a:lstStyle/>
          <a:p>
            <a:endParaRPr lang="en-US" dirty="0"/>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2"/>
                </a:solidFill>
                <a:effectLst/>
              </a:defRPr>
            </a:lvl1pPr>
          </a:lstStyle>
          <a:p>
            <a:fld id="{3E408205-B154-4943-AEBC-86E16421E5DB}" type="datetime1">
              <a:rPr lang="en-US" smtClean="0"/>
              <a:t>8/27/2025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2"/>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195599473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06A09-98CF-FAC2-3708-AECC4360C651}"/>
              </a:ext>
            </a:extLst>
          </p:cNvPr>
          <p:cNvSpPr>
            <a:spLocks noGrp="1"/>
          </p:cNvSpPr>
          <p:nvPr>
            <p:ph type="title"/>
          </p:nvPr>
        </p:nvSpPr>
        <p:spPr>
          <a:xfrm>
            <a:off x="429768" y="557784"/>
            <a:ext cx="3713996" cy="2212313"/>
          </a:xfrm>
        </p:spPr>
        <p:txBody>
          <a:bodyPr anchor="t">
            <a:normAutofit/>
          </a:bodyPr>
          <a:lstStyle>
            <a:lvl1pPr>
              <a:defRPr sz="3200"/>
            </a:lvl1pPr>
          </a:lstStyle>
          <a:p>
            <a:r>
              <a:rPr lang="en-US"/>
              <a:t>Click to edit Master title style</a:t>
            </a:r>
          </a:p>
        </p:txBody>
      </p:sp>
      <p:sp>
        <p:nvSpPr>
          <p:cNvPr id="4" name="Text Placeholder 3">
            <a:extLst>
              <a:ext uri="{FF2B5EF4-FFF2-40B4-BE49-F238E27FC236}">
                <a16:creationId xmlns:a16="http://schemas.microsoft.com/office/drawing/2014/main" id="{F32C4A61-EF2A-C5A5-B150-4448600B3937}"/>
              </a:ext>
            </a:extLst>
          </p:cNvPr>
          <p:cNvSpPr>
            <a:spLocks noGrp="1"/>
          </p:cNvSpPr>
          <p:nvPr>
            <p:ph type="body" sz="half" idx="2"/>
          </p:nvPr>
        </p:nvSpPr>
        <p:spPr>
          <a:xfrm>
            <a:off x="429767" y="2826137"/>
            <a:ext cx="3310128" cy="3434638"/>
          </a:xfrm>
        </p:spPr>
        <p:txBody>
          <a:bodyPr anchor="b"/>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2" name="Picture Placeholder 2">
            <a:extLst>
              <a:ext uri="{FF2B5EF4-FFF2-40B4-BE49-F238E27FC236}">
                <a16:creationId xmlns:a16="http://schemas.microsoft.com/office/drawing/2014/main" id="{ADACA751-BBB2-3E33-EA6C-54B4A7F6842B}"/>
              </a:ext>
            </a:extLst>
          </p:cNvPr>
          <p:cNvSpPr>
            <a:spLocks noGrp="1"/>
          </p:cNvSpPr>
          <p:nvPr>
            <p:ph type="pic" idx="1"/>
          </p:nvPr>
        </p:nvSpPr>
        <p:spPr>
          <a:xfrm>
            <a:off x="5063319" y="342901"/>
            <a:ext cx="6785782" cy="6172198"/>
          </a:xfrm>
          <a:custGeom>
            <a:avLst/>
            <a:gdLst>
              <a:gd name="connsiteX0" fmla="*/ 264355 w 6785782"/>
              <a:gd name="connsiteY0" fmla="*/ 0 h 6172198"/>
              <a:gd name="connsiteX1" fmla="*/ 6521427 w 6785782"/>
              <a:gd name="connsiteY1" fmla="*/ 0 h 6172198"/>
              <a:gd name="connsiteX2" fmla="*/ 6785782 w 6785782"/>
              <a:gd name="connsiteY2" fmla="*/ 264355 h 6172198"/>
              <a:gd name="connsiteX3" fmla="*/ 6785782 w 6785782"/>
              <a:gd name="connsiteY3" fmla="*/ 5907843 h 6172198"/>
              <a:gd name="connsiteX4" fmla="*/ 6521427 w 6785782"/>
              <a:gd name="connsiteY4" fmla="*/ 6172198 h 6172198"/>
              <a:gd name="connsiteX5" fmla="*/ 264355 w 6785782"/>
              <a:gd name="connsiteY5" fmla="*/ 6172198 h 6172198"/>
              <a:gd name="connsiteX6" fmla="*/ 0 w 6785782"/>
              <a:gd name="connsiteY6" fmla="*/ 5907843 h 6172198"/>
              <a:gd name="connsiteX7" fmla="*/ 0 w 6785782"/>
              <a:gd name="connsiteY7" fmla="*/ 264355 h 6172198"/>
              <a:gd name="connsiteX8" fmla="*/ 264355 w 6785782"/>
              <a:gd name="connsiteY8" fmla="*/ 0 h 6172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85782" h="6172198">
                <a:moveTo>
                  <a:pt x="264355" y="0"/>
                </a:moveTo>
                <a:lnTo>
                  <a:pt x="6521427" y="0"/>
                </a:lnTo>
                <a:cubicBezTo>
                  <a:pt x="6667426" y="0"/>
                  <a:pt x="6785782" y="118356"/>
                  <a:pt x="6785782" y="264355"/>
                </a:cubicBezTo>
                <a:lnTo>
                  <a:pt x="6785782" y="5907843"/>
                </a:lnTo>
                <a:cubicBezTo>
                  <a:pt x="6785782" y="6053842"/>
                  <a:pt x="6667426" y="6172198"/>
                  <a:pt x="6521427" y="6172198"/>
                </a:cubicBezTo>
                <a:lnTo>
                  <a:pt x="264355" y="6172198"/>
                </a:lnTo>
                <a:cubicBezTo>
                  <a:pt x="118356" y="6172198"/>
                  <a:pt x="0" y="6053842"/>
                  <a:pt x="0" y="5907843"/>
                </a:cubicBezTo>
                <a:lnTo>
                  <a:pt x="0" y="264355"/>
                </a:lnTo>
                <a:cubicBezTo>
                  <a:pt x="0" y="118356"/>
                  <a:pt x="118356" y="0"/>
                  <a:pt x="264355" y="0"/>
                </a:cubicBezTo>
                <a:close/>
              </a:path>
            </a:pathLst>
          </a:custGeom>
          <a:blipFill>
            <a:blip r:embed="rId2"/>
            <a:stretch>
              <a:fillRect/>
            </a:stretch>
          </a:blipFill>
        </p:spPr>
        <p:txBody>
          <a:bodyPr wrap="square">
            <a:no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5" name="Date Placeholder 4">
            <a:extLst>
              <a:ext uri="{FF2B5EF4-FFF2-40B4-BE49-F238E27FC236}">
                <a16:creationId xmlns:a16="http://schemas.microsoft.com/office/drawing/2014/main" id="{920B235E-39C7-4C78-20EF-DB48ECD9CB90}"/>
              </a:ext>
            </a:extLst>
          </p:cNvPr>
          <p:cNvSpPr>
            <a:spLocks noGrp="1"/>
          </p:cNvSpPr>
          <p:nvPr>
            <p:ph type="dt" sz="half" idx="10"/>
          </p:nvPr>
        </p:nvSpPr>
        <p:spPr/>
        <p:txBody>
          <a:bodyPr/>
          <a:lstStyle/>
          <a:p>
            <a:fld id="{94366CE1-0051-42BD-BBD3-CB4EC65FC51D}" type="datetime1">
              <a:rPr lang="en-US" smtClean="0"/>
              <a:t>8/27/2025</a:t>
            </a:fld>
            <a:endParaRPr lang="en-US" dirty="0"/>
          </a:p>
        </p:txBody>
      </p:sp>
      <p:sp>
        <p:nvSpPr>
          <p:cNvPr id="6" name="Footer Placeholder 5">
            <a:extLst>
              <a:ext uri="{FF2B5EF4-FFF2-40B4-BE49-F238E27FC236}">
                <a16:creationId xmlns:a16="http://schemas.microsoft.com/office/drawing/2014/main" id="{7FDC75DA-9A78-9AB9-7171-95A08CC51C56}"/>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5EFE1A03-DCCB-53C7-DBFE-2AD55C90591B}"/>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71077639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clusion">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429768" y="429768"/>
            <a:ext cx="10890374" cy="1627632"/>
          </a:xfrm>
        </p:spPr>
        <p:txBody>
          <a:bodyPr anchor="t">
            <a:noAutofit/>
          </a:bodyPr>
          <a:lstStyle>
            <a:lvl1pPr>
              <a:defRPr sz="8000"/>
            </a:lvl1pPr>
          </a:lstStyle>
          <a:p>
            <a:r>
              <a:rPr lang="en-US" dirty="0"/>
              <a:t>Click to edit Master title style</a:t>
            </a:r>
          </a:p>
        </p:txBody>
      </p:sp>
      <p:sp>
        <p:nvSpPr>
          <p:cNvPr id="8" name="Content Placeholder 7">
            <a:extLst>
              <a:ext uri="{FF2B5EF4-FFF2-40B4-BE49-F238E27FC236}">
                <a16:creationId xmlns:a16="http://schemas.microsoft.com/office/drawing/2014/main" id="{C7E1FCC9-2D1D-9C6B-8C9A-E3D0A77DBEF0}"/>
              </a:ext>
            </a:extLst>
          </p:cNvPr>
          <p:cNvSpPr>
            <a:spLocks noGrp="1"/>
          </p:cNvSpPr>
          <p:nvPr>
            <p:ph sz="quarter" idx="13"/>
          </p:nvPr>
        </p:nvSpPr>
        <p:spPr>
          <a:xfrm>
            <a:off x="429768" y="3264408"/>
            <a:ext cx="10890374" cy="2834640"/>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8D404B75-5BA7-423E-A6AE-B3781CB72AA9}"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314108757"/>
      </p:ext>
    </p:extLst>
  </p:cSld>
  <p:clrMapOvr>
    <a:overrideClrMapping bg1="lt1" tx1="dk1" bg2="lt2" tx2="dk2" accent1="accent1" accent2="accent2" accent3="accent3" accent4="accent4" accent5="accent5" accent6="accent6" hlink="hlink" folHlink="folHlink"/>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nclusion 2">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429768" y="1627318"/>
            <a:ext cx="7370064" cy="1842020"/>
          </a:xfrm>
        </p:spPr>
        <p:txBody>
          <a:bodyPr anchor="b">
            <a:normAutofit/>
          </a:bodyPr>
          <a:lstStyle>
            <a:lvl1pPr>
              <a:defRPr sz="6000"/>
            </a:lvl1pPr>
          </a:lstStyle>
          <a:p>
            <a:r>
              <a:rPr lang="en-US"/>
              <a:t>Click to edit Master title style</a:t>
            </a:r>
          </a:p>
        </p:txBody>
      </p:sp>
      <p:sp>
        <p:nvSpPr>
          <p:cNvPr id="7" name="Content Placeholder 6">
            <a:extLst>
              <a:ext uri="{FF2B5EF4-FFF2-40B4-BE49-F238E27FC236}">
                <a16:creationId xmlns:a16="http://schemas.microsoft.com/office/drawing/2014/main" id="{053FFEDA-E57B-DF13-2394-A1514E15F85A}"/>
              </a:ext>
            </a:extLst>
          </p:cNvPr>
          <p:cNvSpPr>
            <a:spLocks noGrp="1"/>
          </p:cNvSpPr>
          <p:nvPr>
            <p:ph sz="quarter" idx="14"/>
          </p:nvPr>
        </p:nvSpPr>
        <p:spPr>
          <a:xfrm>
            <a:off x="429768" y="3622673"/>
            <a:ext cx="7370064" cy="2231136"/>
          </a:xfrm>
        </p:spPr>
        <p:txBody>
          <a:bodyPr vert="horz" lIns="91440" tIns="45720" rIns="91440" bIns="45720" rtlCol="0">
            <a:normAutofit/>
          </a:bodyPr>
          <a:lstStyle>
            <a:lvl1pPr marL="0" indent="0">
              <a:buNone/>
              <a:defRPr lang="en-US" dirty="0"/>
            </a:lvl1pPr>
            <a:lvl2pPr marL="228600" indent="0">
              <a:buNone/>
              <a:defRPr lang="en-US" dirty="0"/>
            </a:lvl2pPr>
            <a:lvl3pPr marL="457200" indent="0">
              <a:buNone/>
              <a:defRPr lang="en-US" dirty="0"/>
            </a:lvl3pPr>
            <a:lvl4pPr marL="685800" indent="0">
              <a:buNone/>
              <a:defRPr lang="en-US" dirty="0"/>
            </a:lvl4pPr>
            <a:lvl5pPr marL="914400" indent="0">
              <a:buNone/>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9AFC1F7B-2472-4057-932A-A13696216B5F}"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4143940107"/>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Photo 3">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429768" y="411480"/>
            <a:ext cx="5330952" cy="3739896"/>
          </a:xfrm>
        </p:spPr>
        <p:txBody>
          <a:bodyPr anchor="t">
            <a:normAutofit/>
          </a:bodyPr>
          <a:lstStyle>
            <a:lvl1pPr algn="l">
              <a:defRPr sz="660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429768" y="4873752"/>
            <a:ext cx="4517136" cy="1380744"/>
          </a:xfrm>
        </p:spPr>
        <p:txBody>
          <a:bodyPr anchor="b">
            <a:normAutofit/>
          </a:bodyPr>
          <a:lstStyle>
            <a:lvl1pPr marL="0" indent="0" algn="l">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2"/>
                </a:solidFill>
                <a:effectLst/>
              </a:defRPr>
            </a:lvl1pPr>
          </a:lstStyle>
          <a:p>
            <a:fld id="{BD144122-2A67-493C-895E-2682608B0F6A}" type="datetime1">
              <a:rPr lang="en-US" smtClean="0"/>
              <a:t>8/27/2025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2"/>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dirty="0"/>
          </a:p>
        </p:txBody>
      </p:sp>
      <p:sp>
        <p:nvSpPr>
          <p:cNvPr id="11" name="Picture Placeholder 6">
            <a:extLst>
              <a:ext uri="{FF2B5EF4-FFF2-40B4-BE49-F238E27FC236}">
                <a16:creationId xmlns:a16="http://schemas.microsoft.com/office/drawing/2014/main" id="{8F28510C-0939-D915-FCC8-7D8AD4475782}"/>
              </a:ext>
            </a:extLst>
          </p:cNvPr>
          <p:cNvSpPr>
            <a:spLocks noGrp="1"/>
          </p:cNvSpPr>
          <p:nvPr>
            <p:ph type="pic" sz="quarter" idx="13"/>
          </p:nvPr>
        </p:nvSpPr>
        <p:spPr>
          <a:xfrm>
            <a:off x="6517247" y="342900"/>
            <a:ext cx="5334000" cy="6172200"/>
          </a:xfrm>
          <a:custGeom>
            <a:avLst/>
            <a:gdLst>
              <a:gd name="connsiteX0" fmla="*/ 305905 w 5334000"/>
              <a:gd name="connsiteY0" fmla="*/ 0 h 6172200"/>
              <a:gd name="connsiteX1" fmla="*/ 5028095 w 5334000"/>
              <a:gd name="connsiteY1" fmla="*/ 0 h 6172200"/>
              <a:gd name="connsiteX2" fmla="*/ 5334000 w 5334000"/>
              <a:gd name="connsiteY2" fmla="*/ 305905 h 6172200"/>
              <a:gd name="connsiteX3" fmla="*/ 5334000 w 5334000"/>
              <a:gd name="connsiteY3" fmla="*/ 5866295 h 6172200"/>
              <a:gd name="connsiteX4" fmla="*/ 5028095 w 5334000"/>
              <a:gd name="connsiteY4" fmla="*/ 6172200 h 6172200"/>
              <a:gd name="connsiteX5" fmla="*/ 305905 w 5334000"/>
              <a:gd name="connsiteY5" fmla="*/ 6172200 h 6172200"/>
              <a:gd name="connsiteX6" fmla="*/ 0 w 5334000"/>
              <a:gd name="connsiteY6" fmla="*/ 5866295 h 6172200"/>
              <a:gd name="connsiteX7" fmla="*/ 0 w 5334000"/>
              <a:gd name="connsiteY7" fmla="*/ 305905 h 6172200"/>
              <a:gd name="connsiteX8" fmla="*/ 305905 w 5334000"/>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4000" h="6172200">
                <a:moveTo>
                  <a:pt x="305905" y="0"/>
                </a:moveTo>
                <a:lnTo>
                  <a:pt x="5028095" y="0"/>
                </a:lnTo>
                <a:cubicBezTo>
                  <a:pt x="5197042" y="0"/>
                  <a:pt x="5334000" y="136958"/>
                  <a:pt x="5334000" y="305905"/>
                </a:cubicBezTo>
                <a:lnTo>
                  <a:pt x="5334000" y="5866295"/>
                </a:lnTo>
                <a:cubicBezTo>
                  <a:pt x="5334000" y="6035242"/>
                  <a:pt x="5197042" y="6172200"/>
                  <a:pt x="5028095" y="6172200"/>
                </a:cubicBezTo>
                <a:lnTo>
                  <a:pt x="305905" y="6172200"/>
                </a:lnTo>
                <a:cubicBezTo>
                  <a:pt x="136958" y="6172200"/>
                  <a:pt x="0" y="6035242"/>
                  <a:pt x="0" y="5866295"/>
                </a:cubicBezTo>
                <a:lnTo>
                  <a:pt x="0" y="305905"/>
                </a:lnTo>
                <a:cubicBezTo>
                  <a:pt x="0" y="136958"/>
                  <a:pt x="136958" y="0"/>
                  <a:pt x="305905" y="0"/>
                </a:cubicBezTo>
                <a:close/>
              </a:path>
            </a:pathLst>
          </a:custGeom>
          <a:blipFill>
            <a:blip r:embed="rId2"/>
            <a:stretch>
              <a:fillRect/>
            </a:stretch>
          </a:blipFill>
        </p:spPr>
        <p:txBody>
          <a:bodyPr wrap="square">
            <a:noAutofit/>
          </a:bodyPr>
          <a:lstStyle/>
          <a:p>
            <a:endParaRPr lang="en-US" dirty="0"/>
          </a:p>
        </p:txBody>
      </p:sp>
    </p:spTree>
    <p:extLst>
      <p:ext uri="{BB962C8B-B14F-4D97-AF65-F5344CB8AC3E}">
        <p14:creationId xmlns:p14="http://schemas.microsoft.com/office/powerpoint/2010/main" val="214356437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Photo 4">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7269480" y="411480"/>
            <a:ext cx="4361688" cy="3968496"/>
          </a:xfrm>
        </p:spPr>
        <p:txBody>
          <a:bodyPr anchor="t">
            <a:normAutofit/>
          </a:bodyPr>
          <a:lstStyle>
            <a:lvl1pPr algn="l">
              <a:defRPr sz="540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7269480" y="4873752"/>
            <a:ext cx="4206240" cy="1380744"/>
          </a:xfrm>
        </p:spPr>
        <p:txBody>
          <a:bodyPr anchor="b">
            <a:normAutofit/>
          </a:bodyPr>
          <a:lstStyle>
            <a:lvl1pPr marL="0" indent="0" algn="l">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Picture Placeholder 6">
            <a:extLst>
              <a:ext uri="{FF2B5EF4-FFF2-40B4-BE49-F238E27FC236}">
                <a16:creationId xmlns:a16="http://schemas.microsoft.com/office/drawing/2014/main" id="{55FC269D-AA10-2D35-8DD6-33E0E2CC4064}"/>
              </a:ext>
            </a:extLst>
          </p:cNvPr>
          <p:cNvSpPr>
            <a:spLocks noGrp="1"/>
          </p:cNvSpPr>
          <p:nvPr>
            <p:ph type="pic" sz="quarter" idx="13"/>
          </p:nvPr>
        </p:nvSpPr>
        <p:spPr>
          <a:xfrm>
            <a:off x="347472" y="343038"/>
            <a:ext cx="6257031" cy="6172200"/>
          </a:xfrm>
          <a:custGeom>
            <a:avLst/>
            <a:gdLst>
              <a:gd name="connsiteX0" fmla="*/ 318609 w 6257031"/>
              <a:gd name="connsiteY0" fmla="*/ 0 h 6172200"/>
              <a:gd name="connsiteX1" fmla="*/ 5938422 w 6257031"/>
              <a:gd name="connsiteY1" fmla="*/ 0 h 6172200"/>
              <a:gd name="connsiteX2" fmla="*/ 6257031 w 6257031"/>
              <a:gd name="connsiteY2" fmla="*/ 318609 h 6172200"/>
              <a:gd name="connsiteX3" fmla="*/ 6257031 w 6257031"/>
              <a:gd name="connsiteY3" fmla="*/ 5853591 h 6172200"/>
              <a:gd name="connsiteX4" fmla="*/ 5938422 w 6257031"/>
              <a:gd name="connsiteY4" fmla="*/ 6172200 h 6172200"/>
              <a:gd name="connsiteX5" fmla="*/ 318609 w 6257031"/>
              <a:gd name="connsiteY5" fmla="*/ 6172200 h 6172200"/>
              <a:gd name="connsiteX6" fmla="*/ 0 w 6257031"/>
              <a:gd name="connsiteY6" fmla="*/ 5853591 h 6172200"/>
              <a:gd name="connsiteX7" fmla="*/ 0 w 6257031"/>
              <a:gd name="connsiteY7" fmla="*/ 318609 h 6172200"/>
              <a:gd name="connsiteX8" fmla="*/ 318609 w 6257031"/>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57031" h="6172200">
                <a:moveTo>
                  <a:pt x="318609" y="0"/>
                </a:moveTo>
                <a:lnTo>
                  <a:pt x="5938422" y="0"/>
                </a:lnTo>
                <a:cubicBezTo>
                  <a:pt x="6114385" y="0"/>
                  <a:pt x="6257031" y="142646"/>
                  <a:pt x="6257031" y="318609"/>
                </a:cubicBezTo>
                <a:lnTo>
                  <a:pt x="6257031" y="5853591"/>
                </a:lnTo>
                <a:cubicBezTo>
                  <a:pt x="6257031" y="6029554"/>
                  <a:pt x="6114385" y="6172200"/>
                  <a:pt x="5938422" y="6172200"/>
                </a:cubicBezTo>
                <a:lnTo>
                  <a:pt x="318609" y="6172200"/>
                </a:lnTo>
                <a:cubicBezTo>
                  <a:pt x="142646" y="6172200"/>
                  <a:pt x="0" y="6029554"/>
                  <a:pt x="0" y="5853591"/>
                </a:cubicBezTo>
                <a:lnTo>
                  <a:pt x="0" y="318609"/>
                </a:lnTo>
                <a:cubicBezTo>
                  <a:pt x="0" y="142646"/>
                  <a:pt x="142646" y="0"/>
                  <a:pt x="318609" y="0"/>
                </a:cubicBezTo>
                <a:close/>
              </a:path>
            </a:pathLst>
          </a:custGeom>
          <a:blipFill>
            <a:blip r:embed="rId2"/>
            <a:stretch>
              <a:fillRect/>
            </a:stretch>
          </a:blipFill>
        </p:spPr>
        <p:txBody>
          <a:bodyPr wrap="square">
            <a:noAutofit/>
          </a:bodyPr>
          <a:lstStyle/>
          <a:p>
            <a:endParaRPr lang="en-US" dirty="0"/>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2"/>
                </a:solidFill>
                <a:effectLst/>
              </a:defRPr>
            </a:lvl1pPr>
          </a:lstStyle>
          <a:p>
            <a:fld id="{486A74E5-A9C0-4E5C-851E-13F6D920EA1A}" type="datetime1">
              <a:rPr lang="en-US" smtClean="0"/>
              <a:t>8/27/2025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2"/>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68101932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27A12A6-507C-2714-2F24-09ADE11584C5}"/>
              </a:ext>
            </a:extLst>
          </p:cNvPr>
          <p:cNvSpPr/>
          <p:nvPr userDrawn="1"/>
        </p:nvSpPr>
        <p:spPr>
          <a:xfrm>
            <a:off x="0" y="0"/>
            <a:ext cx="12192000" cy="6858000"/>
          </a:xfrm>
          <a:prstGeom prst="rect">
            <a:avLst/>
          </a:prstGeom>
          <a:solidFill>
            <a:schemeClr val="bg2">
              <a:lumMod val="90000"/>
              <a:lumOff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892EA34-13CC-54C1-DE3D-4F1D5D55C9A7}"/>
              </a:ext>
            </a:extLst>
          </p:cNvPr>
          <p:cNvSpPr>
            <a:spLocks noGrp="1"/>
          </p:cNvSpPr>
          <p:nvPr>
            <p:ph type="title"/>
          </p:nvPr>
        </p:nvSpPr>
        <p:spPr>
          <a:xfrm>
            <a:off x="429768" y="1810512"/>
            <a:ext cx="7772400" cy="4562856"/>
          </a:xfrm>
        </p:spPr>
        <p:txBody>
          <a:bodyPr anchor="b">
            <a:normAutofit/>
          </a:bodyPr>
          <a:lstStyle>
            <a:lvl1pPr>
              <a:defRPr sz="8000">
                <a:solidFill>
                  <a:schemeClr val="tx2"/>
                </a:solidFill>
              </a:defRPr>
            </a:lvl1pPr>
          </a:lstStyle>
          <a:p>
            <a:r>
              <a:rPr lang="en-US"/>
              <a:t>Click to edit Master title style</a:t>
            </a:r>
          </a:p>
        </p:txBody>
      </p:sp>
      <p:sp>
        <p:nvSpPr>
          <p:cNvPr id="3" name="Text Placeholder 2">
            <a:extLst>
              <a:ext uri="{FF2B5EF4-FFF2-40B4-BE49-F238E27FC236}">
                <a16:creationId xmlns:a16="http://schemas.microsoft.com/office/drawing/2014/main" id="{7FDC7299-89AC-DB5B-B75E-E02A0040A62D}"/>
              </a:ext>
            </a:extLst>
          </p:cNvPr>
          <p:cNvSpPr>
            <a:spLocks noGrp="1"/>
          </p:cNvSpPr>
          <p:nvPr>
            <p:ph type="body" idx="1"/>
          </p:nvPr>
        </p:nvSpPr>
        <p:spPr>
          <a:xfrm>
            <a:off x="429768" y="429768"/>
            <a:ext cx="7772400" cy="786384"/>
          </a:xfrm>
        </p:spPr>
        <p:txBody>
          <a:bodyPr>
            <a:normAutofit/>
          </a:bodyPr>
          <a:lstStyle>
            <a:lvl1pPr marL="0" indent="0">
              <a:buNone/>
              <a:defRPr sz="2000">
                <a:solidFill>
                  <a:schemeClr val="tx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F845713-EE4C-7615-B812-531C14CF0CA2}"/>
              </a:ext>
            </a:extLst>
          </p:cNvPr>
          <p:cNvSpPr>
            <a:spLocks noGrp="1"/>
          </p:cNvSpPr>
          <p:nvPr>
            <p:ph type="dt" sz="half" idx="10"/>
          </p:nvPr>
        </p:nvSpPr>
        <p:spPr/>
        <p:txBody>
          <a:bodyPr/>
          <a:lstStyle>
            <a:lvl1pPr>
              <a:defRPr>
                <a:solidFill>
                  <a:schemeClr val="tx2"/>
                </a:solidFill>
              </a:defRPr>
            </a:lvl1pPr>
          </a:lstStyle>
          <a:p>
            <a:fld id="{3188DBF3-F598-4A31-8E9B-511F7F0D5E47}" type="datetime1">
              <a:rPr lang="en-US" smtClean="0"/>
              <a:t>8/27/2025</a:t>
            </a:fld>
            <a:endParaRPr lang="en-US" dirty="0"/>
          </a:p>
        </p:txBody>
      </p:sp>
      <p:sp>
        <p:nvSpPr>
          <p:cNvPr id="5" name="Footer Placeholder 4">
            <a:extLst>
              <a:ext uri="{FF2B5EF4-FFF2-40B4-BE49-F238E27FC236}">
                <a16:creationId xmlns:a16="http://schemas.microsoft.com/office/drawing/2014/main" id="{9F1849E7-8E94-3B02-239C-AAB481596BFD}"/>
              </a:ext>
            </a:extLst>
          </p:cNvPr>
          <p:cNvSpPr>
            <a:spLocks noGrp="1"/>
          </p:cNvSpPr>
          <p:nvPr>
            <p:ph type="ftr" sz="quarter" idx="11"/>
          </p:nvPr>
        </p:nvSpPr>
        <p:spPr/>
        <p:txBody>
          <a:bodyPr/>
          <a:lstStyle>
            <a:lvl1pPr>
              <a:defRPr>
                <a:solidFill>
                  <a:schemeClr val="tx2"/>
                </a:solidFill>
              </a:defRPr>
            </a:lvl1pPr>
          </a:lstStyle>
          <a:p>
            <a:r>
              <a:rPr lang="en-US" dirty="0"/>
              <a:t>Sample Footer Text</a:t>
            </a:r>
          </a:p>
        </p:txBody>
      </p:sp>
      <p:sp>
        <p:nvSpPr>
          <p:cNvPr id="6" name="Slide Number Placeholder 5">
            <a:extLst>
              <a:ext uri="{FF2B5EF4-FFF2-40B4-BE49-F238E27FC236}">
                <a16:creationId xmlns:a16="http://schemas.microsoft.com/office/drawing/2014/main" id="{70644BD7-C050-D052-8408-65ADAAF674FF}"/>
              </a:ext>
            </a:extLst>
          </p:cNvPr>
          <p:cNvSpPr>
            <a:spLocks noGrp="1"/>
          </p:cNvSpPr>
          <p:nvPr>
            <p:ph type="sldNum" sz="quarter" idx="12"/>
          </p:nvPr>
        </p:nvSpPr>
        <p:spPr/>
        <p:txBody>
          <a:bodyPr/>
          <a:lstStyle>
            <a:lvl1pPr>
              <a:defRPr>
                <a:solidFill>
                  <a:schemeClr val="tx2"/>
                </a:solidFill>
              </a:defRPr>
            </a:lvl1pPr>
          </a:lstStyle>
          <a:p>
            <a:fld id="{84145AC3-CC88-4C8A-A6CE-8D44921B6A23}" type="slidenum">
              <a:rPr lang="en-US" smtClean="0"/>
              <a:pPr/>
              <a:t>‹#›</a:t>
            </a:fld>
            <a:endParaRPr lang="en-US" dirty="0"/>
          </a:p>
        </p:txBody>
      </p:sp>
    </p:spTree>
    <p:extLst>
      <p:ext uri="{BB962C8B-B14F-4D97-AF65-F5344CB8AC3E}">
        <p14:creationId xmlns:p14="http://schemas.microsoft.com/office/powerpoint/2010/main" val="3103074853"/>
      </p:ext>
    </p:extLst>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1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92EA34-13CC-54C1-DE3D-4F1D5D55C9A7}"/>
              </a:ext>
            </a:extLst>
          </p:cNvPr>
          <p:cNvSpPr>
            <a:spLocks noGrp="1"/>
          </p:cNvSpPr>
          <p:nvPr>
            <p:ph type="title"/>
          </p:nvPr>
        </p:nvSpPr>
        <p:spPr>
          <a:xfrm>
            <a:off x="429768" y="1810512"/>
            <a:ext cx="7772400" cy="4562856"/>
          </a:xfrm>
        </p:spPr>
        <p:txBody>
          <a:bodyPr anchor="b">
            <a:normAutofit/>
          </a:bodyPr>
          <a:lstStyle>
            <a:lvl1pPr>
              <a:defRPr sz="8000">
                <a:solidFill>
                  <a:schemeClr val="bg1"/>
                </a:solidFill>
              </a:defRPr>
            </a:lvl1pPr>
          </a:lstStyle>
          <a:p>
            <a:r>
              <a:rPr lang="en-US" dirty="0"/>
              <a:t>Click to edit Master title style</a:t>
            </a:r>
          </a:p>
        </p:txBody>
      </p:sp>
      <p:sp>
        <p:nvSpPr>
          <p:cNvPr id="3" name="Text Placeholder 2">
            <a:extLst>
              <a:ext uri="{FF2B5EF4-FFF2-40B4-BE49-F238E27FC236}">
                <a16:creationId xmlns:a16="http://schemas.microsoft.com/office/drawing/2014/main" id="{7FDC7299-89AC-DB5B-B75E-E02A0040A62D}"/>
              </a:ext>
            </a:extLst>
          </p:cNvPr>
          <p:cNvSpPr>
            <a:spLocks noGrp="1"/>
          </p:cNvSpPr>
          <p:nvPr>
            <p:ph type="body" idx="1"/>
          </p:nvPr>
        </p:nvSpPr>
        <p:spPr>
          <a:xfrm>
            <a:off x="429768" y="429768"/>
            <a:ext cx="7772400" cy="786384"/>
          </a:xfrm>
        </p:spPr>
        <p:txBody>
          <a:bodyPr>
            <a:normAutofit/>
          </a:bodyPr>
          <a:lstStyle>
            <a:lvl1pPr marL="0" indent="0">
              <a:buNone/>
              <a:defRPr sz="2000">
                <a:solidFill>
                  <a:schemeClr val="bg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8F845713-EE4C-7615-B812-531C14CF0CA2}"/>
              </a:ext>
            </a:extLst>
          </p:cNvPr>
          <p:cNvSpPr>
            <a:spLocks noGrp="1"/>
          </p:cNvSpPr>
          <p:nvPr>
            <p:ph type="dt" sz="half" idx="10"/>
          </p:nvPr>
        </p:nvSpPr>
        <p:spPr/>
        <p:txBody>
          <a:bodyPr/>
          <a:lstStyle>
            <a:lvl1pPr>
              <a:defRPr>
                <a:solidFill>
                  <a:schemeClr val="bg1"/>
                </a:solidFill>
              </a:defRPr>
            </a:lvl1pPr>
          </a:lstStyle>
          <a:p>
            <a:fld id="{3188DBF3-F598-4A31-8E9B-511F7F0D5E47}" type="datetime1">
              <a:rPr lang="en-US" smtClean="0"/>
              <a:pPr/>
              <a:t>8/27/2025</a:t>
            </a:fld>
            <a:endParaRPr lang="en-US" dirty="0"/>
          </a:p>
        </p:txBody>
      </p:sp>
      <p:sp>
        <p:nvSpPr>
          <p:cNvPr id="5" name="Footer Placeholder 4">
            <a:extLst>
              <a:ext uri="{FF2B5EF4-FFF2-40B4-BE49-F238E27FC236}">
                <a16:creationId xmlns:a16="http://schemas.microsoft.com/office/drawing/2014/main" id="{9F1849E7-8E94-3B02-239C-AAB481596BFD}"/>
              </a:ext>
            </a:extLst>
          </p:cNvPr>
          <p:cNvSpPr>
            <a:spLocks noGrp="1"/>
          </p:cNvSpPr>
          <p:nvPr>
            <p:ph type="ftr" sz="quarter" idx="11"/>
          </p:nvPr>
        </p:nvSpPr>
        <p:spPr/>
        <p:txBody>
          <a:bodyPr/>
          <a:lstStyle>
            <a:lvl1pPr>
              <a:defRPr>
                <a:solidFill>
                  <a:schemeClr val="bg1"/>
                </a:solidFill>
              </a:defRPr>
            </a:lvl1pPr>
          </a:lstStyle>
          <a:p>
            <a:r>
              <a:rPr lang="en-US" dirty="0"/>
              <a:t>Sample Footer Text</a:t>
            </a:r>
          </a:p>
        </p:txBody>
      </p:sp>
      <p:sp>
        <p:nvSpPr>
          <p:cNvPr id="6" name="Slide Number Placeholder 5">
            <a:extLst>
              <a:ext uri="{FF2B5EF4-FFF2-40B4-BE49-F238E27FC236}">
                <a16:creationId xmlns:a16="http://schemas.microsoft.com/office/drawing/2014/main" id="{70644BD7-C050-D052-8408-65ADAAF674FF}"/>
              </a:ext>
            </a:extLst>
          </p:cNvPr>
          <p:cNvSpPr>
            <a:spLocks noGrp="1"/>
          </p:cNvSpPr>
          <p:nvPr>
            <p:ph type="sldNum" sz="quarter" idx="12"/>
          </p:nvPr>
        </p:nvSpPr>
        <p:spPr/>
        <p:txBody>
          <a:bodyPr/>
          <a:lstStyle>
            <a:lvl1pPr>
              <a:defRPr>
                <a:solidFill>
                  <a:schemeClr val="bg1"/>
                </a:solidFill>
              </a:defRPr>
            </a:lvl1pPr>
          </a:lstStyle>
          <a:p>
            <a:fld id="{84145AC3-CC88-4C8A-A6CE-8D44921B6A23}" type="slidenum">
              <a:rPr lang="en-US" smtClean="0"/>
              <a:pPr/>
              <a:t>‹#›</a:t>
            </a:fld>
            <a:endParaRPr lang="en-US" dirty="0"/>
          </a:p>
        </p:txBody>
      </p:sp>
    </p:spTree>
    <p:extLst>
      <p:ext uri="{BB962C8B-B14F-4D97-AF65-F5344CB8AC3E}">
        <p14:creationId xmlns:p14="http://schemas.microsoft.com/office/powerpoint/2010/main" val="2467723649"/>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5BFB69-9245-EC58-F1DE-FEB625BD336A}"/>
              </a:ext>
            </a:extLst>
          </p:cNvPr>
          <p:cNvSpPr>
            <a:spLocks noGrp="1"/>
          </p:cNvSpPr>
          <p:nvPr>
            <p:ph type="title"/>
          </p:nvPr>
        </p:nvSpPr>
        <p:spPr>
          <a:xfrm>
            <a:off x="429768" y="283464"/>
            <a:ext cx="10652760" cy="969264"/>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a:extLst>
              <a:ext uri="{FF2B5EF4-FFF2-40B4-BE49-F238E27FC236}">
                <a16:creationId xmlns:a16="http://schemas.microsoft.com/office/drawing/2014/main" id="{5516AFD5-5144-C460-0CA4-644BC4A93C02}"/>
              </a:ext>
            </a:extLst>
          </p:cNvPr>
          <p:cNvSpPr>
            <a:spLocks noGrp="1"/>
          </p:cNvSpPr>
          <p:nvPr>
            <p:ph type="body" idx="1"/>
          </p:nvPr>
        </p:nvSpPr>
        <p:spPr>
          <a:xfrm>
            <a:off x="429768" y="1380744"/>
            <a:ext cx="10652760" cy="49011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995753E-AF8A-7E04-8A1A-205B755A0215}"/>
              </a:ext>
            </a:extLst>
          </p:cNvPr>
          <p:cNvSpPr>
            <a:spLocks noGrp="1"/>
          </p:cNvSpPr>
          <p:nvPr>
            <p:ph type="dt" sz="half" idx="2"/>
          </p:nvPr>
        </p:nvSpPr>
        <p:spPr>
          <a:xfrm>
            <a:off x="429768" y="6519672"/>
            <a:ext cx="2843784" cy="338328"/>
          </a:xfrm>
          <a:prstGeom prst="rect">
            <a:avLst/>
          </a:prstGeom>
        </p:spPr>
        <p:txBody>
          <a:bodyPr vert="horz" lIns="91440" tIns="45720" rIns="91440" bIns="45720" rtlCol="0" anchor="ctr"/>
          <a:lstStyle>
            <a:lvl1pPr algn="l">
              <a:defRPr sz="800">
                <a:solidFill>
                  <a:schemeClr val="tx1"/>
                </a:solidFill>
              </a:defRPr>
            </a:lvl1pPr>
          </a:lstStyle>
          <a:p>
            <a:fld id="{8A7B9ABC-2BDA-432C-8D53-84813DB6E36F}" type="datetime1">
              <a:rPr lang="en-US" smtClean="0"/>
              <a:t>8/27/2025</a:t>
            </a:fld>
            <a:endParaRPr lang="en-US" dirty="0"/>
          </a:p>
        </p:txBody>
      </p:sp>
      <p:sp>
        <p:nvSpPr>
          <p:cNvPr id="5" name="Footer Placeholder 4">
            <a:extLst>
              <a:ext uri="{FF2B5EF4-FFF2-40B4-BE49-F238E27FC236}">
                <a16:creationId xmlns:a16="http://schemas.microsoft.com/office/drawing/2014/main" id="{D4E1B7C8-DA74-800B-EE14-A39E9DB32DE4}"/>
              </a:ext>
            </a:extLst>
          </p:cNvPr>
          <p:cNvSpPr>
            <a:spLocks noGrp="1"/>
          </p:cNvSpPr>
          <p:nvPr>
            <p:ph type="ftr" sz="quarter" idx="3"/>
          </p:nvPr>
        </p:nvSpPr>
        <p:spPr>
          <a:xfrm>
            <a:off x="8860536" y="6519672"/>
            <a:ext cx="2642616" cy="338328"/>
          </a:xfrm>
          <a:prstGeom prst="rect">
            <a:avLst/>
          </a:prstGeom>
        </p:spPr>
        <p:txBody>
          <a:bodyPr vert="horz" lIns="91440" tIns="45720" rIns="91440" bIns="45720" rtlCol="0" anchor="ctr"/>
          <a:lstStyle>
            <a:lvl1pPr algn="r">
              <a:defRPr sz="800">
                <a:solidFill>
                  <a:schemeClr val="tx1"/>
                </a:solidFill>
              </a:defRPr>
            </a:lvl1pPr>
          </a:lstStyle>
          <a:p>
            <a:r>
              <a:rPr lang="en-US" dirty="0"/>
              <a:t>Sample Footer Text</a:t>
            </a:r>
          </a:p>
        </p:txBody>
      </p:sp>
      <p:sp>
        <p:nvSpPr>
          <p:cNvPr id="6" name="Slide Number Placeholder 5">
            <a:extLst>
              <a:ext uri="{FF2B5EF4-FFF2-40B4-BE49-F238E27FC236}">
                <a16:creationId xmlns:a16="http://schemas.microsoft.com/office/drawing/2014/main" id="{7AC1647D-0DF0-CA1B-F723-EF7B8F508DB7}"/>
              </a:ext>
            </a:extLst>
          </p:cNvPr>
          <p:cNvSpPr>
            <a:spLocks noGrp="1"/>
          </p:cNvSpPr>
          <p:nvPr>
            <p:ph type="sldNum" sz="quarter" idx="4"/>
          </p:nvPr>
        </p:nvSpPr>
        <p:spPr>
          <a:xfrm>
            <a:off x="11475720" y="6519672"/>
            <a:ext cx="457200" cy="338328"/>
          </a:xfrm>
          <a:prstGeom prst="rect">
            <a:avLst/>
          </a:prstGeom>
        </p:spPr>
        <p:txBody>
          <a:bodyPr vert="horz" lIns="91440" tIns="45720" rIns="91440" bIns="45720" rtlCol="0" anchor="ctr"/>
          <a:lstStyle>
            <a:lvl1pPr algn="r">
              <a:defRPr sz="800">
                <a:solidFill>
                  <a:schemeClr val="tx1"/>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420021572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Lst>
  <p:hf sldNum="0" hdr="0" ftr="0" dt="0"/>
  <p:txStyles>
    <p:titleStyle>
      <a:lvl1pPr algn="l" defTabSz="914400" rtl="0" eaLnBrk="1" latinLnBrk="0" hangingPunct="1">
        <a:lnSpc>
          <a:spcPct val="90000"/>
        </a:lnSpc>
        <a:spcBef>
          <a:spcPct val="0"/>
        </a:spcBef>
        <a:buNone/>
        <a:defRPr sz="3200" b="0"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18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5" orient="horz" pos="2160">
          <p15:clr>
            <a:srgbClr val="F26B43"/>
          </p15:clr>
        </p15:guide>
        <p15:guide id="6"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3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49.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7.xml"/><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8.xml"/><Relationship Id="rId1" Type="http://schemas.openxmlformats.org/officeDocument/2006/relationships/slideLayout" Target="../slideLayouts/slideLayout30.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9.xml"/><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0.xml"/><Relationship Id="rId1" Type="http://schemas.openxmlformats.org/officeDocument/2006/relationships/slideLayout" Target="../slideLayouts/slideLayout5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5.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30.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49.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3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4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2C92191-BE73-789D-2083-FBD3D013C0A6}"/>
              </a:ext>
            </a:extLst>
          </p:cNvPr>
          <p:cNvSpPr>
            <a:spLocks noGrp="1"/>
          </p:cNvSpPr>
          <p:nvPr>
            <p:ph type="ctrTitle"/>
          </p:nvPr>
        </p:nvSpPr>
        <p:spPr>
          <a:xfrm>
            <a:off x="1408176" y="1536192"/>
            <a:ext cx="9171432" cy="2615184"/>
          </a:xfrm>
        </p:spPr>
        <p:txBody>
          <a:bodyPr anchor="ctr">
            <a:normAutofit/>
          </a:bodyPr>
          <a:lstStyle/>
          <a:p>
            <a:r>
              <a:rPr lang="ja-JP" altLang="en-US"/>
              <a:t>写真展の魅力的なご案内</a:t>
            </a:r>
            <a:endParaRPr kumimoji="1" lang="ja-JP" altLang="en-US"/>
          </a:p>
        </p:txBody>
      </p:sp>
      <p:sp>
        <p:nvSpPr>
          <p:cNvPr id="3" name="字幕 2">
            <a:extLst>
              <a:ext uri="{FF2B5EF4-FFF2-40B4-BE49-F238E27FC236}">
                <a16:creationId xmlns:a16="http://schemas.microsoft.com/office/drawing/2014/main" id="{3B6518FC-A5EE-0CD0-814C-E863047E81A3}"/>
              </a:ext>
            </a:extLst>
          </p:cNvPr>
          <p:cNvSpPr>
            <a:spLocks noGrp="1"/>
          </p:cNvSpPr>
          <p:nvPr>
            <p:ph type="subTitle" idx="1"/>
          </p:nvPr>
        </p:nvSpPr>
        <p:spPr>
          <a:xfrm>
            <a:off x="1408176" y="4427554"/>
            <a:ext cx="9171432" cy="1143000"/>
          </a:xfrm>
        </p:spPr>
        <p:txBody>
          <a:bodyPr anchor="t">
            <a:normAutofit/>
          </a:bodyPr>
          <a:lstStyle/>
          <a:p>
            <a:r>
              <a:rPr lang="ja-JP" altLang="en-US"/>
              <a:t>開催情報と展示内容を詳しく説明します</a:t>
            </a:r>
            <a:endParaRPr kumimoji="1" lang="ja-JP" altLang="en-US"/>
          </a:p>
        </p:txBody>
      </p:sp>
    </p:spTree>
    <p:extLst>
      <p:ext uri="{BB962C8B-B14F-4D97-AF65-F5344CB8AC3E}">
        <p14:creationId xmlns:p14="http://schemas.microsoft.com/office/powerpoint/2010/main" val="3612429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par>
                                <p:cTn id="8" presetID="10" presetClass="entr" presetSubtype="0" fill="hold" grpId="0" nodeType="withEffect">
                                  <p:stCondLst>
                                    <p:cond delay="2000"/>
                                  </p:stCondLst>
                                  <p:iterate type="lt">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400"/>
                                        <p:tgtEl>
                                          <p:spTgt spid="3">
                                            <p:txEl>
                                              <p:pRg st="0" end="0"/>
                                            </p:txEl>
                                          </p:spTgt>
                                        </p:tgtEl>
                                      </p:cBhvr>
                                    </p:animEffect>
                                  </p:childTnLst>
                                </p:cTn>
                              </p:par>
                              <p:par>
                                <p:cTn id="11" presetID="42" presetClass="entr" presetSubtype="0" fill="hold" grpId="1" nodeType="withEffect">
                                  <p:stCondLst>
                                    <p:cond delay="250"/>
                                  </p:stCondLst>
                                  <p:iterate type="lt">
                                    <p:tmPct val="10000"/>
                                  </p:iterate>
                                  <p:childTnLst>
                                    <p:set>
                                      <p:cBhvr>
                                        <p:cTn id="12" dur="1" fill="hold">
                                          <p:stCondLst>
                                            <p:cond delay="0"/>
                                          </p:stCondLst>
                                        </p:cTn>
                                        <p:tgtEl>
                                          <p:spTgt spid="3"/>
                                        </p:tgtEl>
                                        <p:attrNameLst>
                                          <p:attrName>style.visibility</p:attrName>
                                        </p:attrNameLst>
                                      </p:cBhvr>
                                      <p:to>
                                        <p:strVal val="visible"/>
                                      </p:to>
                                    </p:set>
                                    <p:animEffect transition="in" filter="fade">
                                      <p:cBhvr>
                                        <p:cTn id="13" dur="250"/>
                                        <p:tgtEl>
                                          <p:spTgt spid="3"/>
                                        </p:tgtEl>
                                      </p:cBhvr>
                                    </p:animEffect>
                                    <p:anim calcmode="lin" valueType="num">
                                      <p:cBhvr>
                                        <p:cTn id="14" dur="250" fill="hold"/>
                                        <p:tgtEl>
                                          <p:spTgt spid="3"/>
                                        </p:tgtEl>
                                        <p:attrNameLst>
                                          <p:attrName>ppt_x</p:attrName>
                                        </p:attrNameLst>
                                      </p:cBhvr>
                                      <p:tavLst>
                                        <p:tav tm="0">
                                          <p:val>
                                            <p:strVal val="#ppt_x"/>
                                          </p:val>
                                        </p:tav>
                                        <p:tav tm="100000">
                                          <p:val>
                                            <p:strVal val="#ppt_x"/>
                                          </p:val>
                                        </p:tav>
                                      </p:tavLst>
                                    </p:anim>
                                    <p:anim calcmode="lin" valueType="num">
                                      <p:cBhvr>
                                        <p:cTn id="15"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3"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B57652F-3F4A-4C7D-38CE-1657DFE94444}"/>
              </a:ext>
            </a:extLst>
          </p:cNvPr>
          <p:cNvSpPr>
            <a:spLocks noGrp="1"/>
          </p:cNvSpPr>
          <p:nvPr>
            <p:ph type="title"/>
          </p:nvPr>
        </p:nvSpPr>
        <p:spPr>
          <a:xfrm>
            <a:off x="7196328" y="601755"/>
            <a:ext cx="4389120" cy="1527048"/>
          </a:xfrm>
        </p:spPr>
        <p:txBody>
          <a:bodyPr vert="horz" lIns="91440" tIns="45720" rIns="91440" bIns="45720" rtlCol="0" anchor="b">
            <a:normAutofit/>
          </a:bodyPr>
          <a:lstStyle/>
          <a:p>
            <a:r>
              <a:rPr lang="ja-JP" altLang="en-US" b="0" kern="1200">
                <a:latin typeface="+mj-lt"/>
                <a:ea typeface="+mj-ea"/>
                <a:cs typeface="+mj-cs"/>
              </a:rPr>
              <a:t>展示会場の場所とアクセス方法</a:t>
            </a:r>
            <a:endParaRPr kumimoji="1" lang="en-US" altLang="ja-JP" b="0" kern="1200">
              <a:latin typeface="+mj-lt"/>
              <a:ea typeface="+mj-ea"/>
              <a:cs typeface="+mj-cs"/>
            </a:endParaRPr>
          </a:p>
        </p:txBody>
      </p:sp>
      <p:pic>
        <p:nvPicPr>
          <p:cNvPr id="4" name="コンテンツ プレースホルダー 3" descr="マドリードの北駅(XIX c.)の建設">
            <a:extLst>
              <a:ext uri="{FF2B5EF4-FFF2-40B4-BE49-F238E27FC236}">
                <a16:creationId xmlns:a16="http://schemas.microsoft.com/office/drawing/2014/main" id="{D563FD64-729C-48DF-8283-3F4E57B41DDB}"/>
              </a:ext>
            </a:extLst>
          </p:cNvPr>
          <p:cNvPicPr>
            <a:picLocks noGrp="1" noChangeAspect="1"/>
          </p:cNvPicPr>
          <p:nvPr>
            <p:ph type="pic" sz="quarter" idx="13"/>
          </p:nvPr>
        </p:nvPicPr>
        <p:blipFill>
          <a:blip r:embed="rId3"/>
          <a:srcRect l="28481" r="30005" b="-1"/>
          <a:stretch>
            <a:fillRect/>
          </a:stretch>
        </p:blipFill>
        <p:spPr>
          <a:xfrm>
            <a:off x="341522" y="342902"/>
            <a:ext cx="6249778" cy="6172343"/>
          </a:xfrm>
          <a:prstGeom prst="rect">
            <a:avLst/>
          </a:prstGeom>
          <a:noFill/>
        </p:spPr>
      </p:pic>
      <p:sp>
        <p:nvSpPr>
          <p:cNvPr id="5" name="テキスト ボックス 4">
            <a:extLst>
              <a:ext uri="{FF2B5EF4-FFF2-40B4-BE49-F238E27FC236}">
                <a16:creationId xmlns:a16="http://schemas.microsoft.com/office/drawing/2014/main" id="{40A2A05C-D5C5-43F6-9EF9-2F29BE285022}"/>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7196328" y="2276856"/>
            <a:ext cx="4389120" cy="4041648"/>
          </a:xfrm>
          <a:prstGeom prst="rect">
            <a:avLst/>
          </a:prstGeom>
        </p:spPr>
        <p:txBody>
          <a:bodyPr>
            <a:normAutofit/>
          </a:bodyPr>
          <a:lstStyle/>
          <a:p>
            <a:pPr marL="0" indent="0">
              <a:spcBef>
                <a:spcPts val="2500"/>
              </a:spcBef>
              <a:spcAft>
                <a:spcPts val="600"/>
              </a:spcAft>
              <a:buFont typeface="Arial" panose="020B0604020202020204" pitchFamily="34" charset="0"/>
              <a:buNone/>
            </a:pPr>
            <a:r>
              <a:rPr lang="ja-JP" altLang="en-US" sz="1400" b="1"/>
              <a:t>展示会場の場所</a:t>
            </a:r>
          </a:p>
          <a:p>
            <a:pPr marL="0" lvl="1" indent="0">
              <a:spcBef>
                <a:spcPts val="1000"/>
              </a:spcBef>
              <a:spcAft>
                <a:spcPts val="600"/>
              </a:spcAft>
              <a:buFont typeface="Arial" panose="020B0604020202020204" pitchFamily="34" charset="0"/>
              <a:buNone/>
            </a:pPr>
            <a:r>
              <a:rPr lang="ja-JP" altLang="en-US" sz="1400"/>
              <a:t>展示会は〇〇市の〇〇ホールで行われます。便利な中心地に位置しています。</a:t>
            </a:r>
          </a:p>
          <a:p>
            <a:pPr marL="0" indent="0">
              <a:spcBef>
                <a:spcPts val="2500"/>
              </a:spcBef>
              <a:spcAft>
                <a:spcPts val="600"/>
              </a:spcAft>
              <a:buFont typeface="Arial" panose="020B0604020202020204" pitchFamily="34" charset="0"/>
              <a:buNone/>
            </a:pPr>
            <a:r>
              <a:rPr lang="ja-JP" altLang="en-US" sz="1400" b="1"/>
              <a:t>最寄り駅から徒歩</a:t>
            </a:r>
            <a:r>
              <a:rPr lang="en-US" altLang="ja-JP" sz="1400" b="1"/>
              <a:t>5</a:t>
            </a:r>
            <a:r>
              <a:rPr lang="ja-JP" altLang="en-US" sz="1400" b="1"/>
              <a:t>分</a:t>
            </a:r>
          </a:p>
          <a:p>
            <a:pPr marL="0" lvl="1" indent="0">
              <a:spcBef>
                <a:spcPts val="1000"/>
              </a:spcBef>
              <a:spcAft>
                <a:spcPts val="600"/>
              </a:spcAft>
              <a:buFont typeface="Arial" panose="020B0604020202020204" pitchFamily="34" charset="0"/>
              <a:buNone/>
            </a:pPr>
            <a:r>
              <a:rPr lang="ja-JP" altLang="en-US" sz="1400"/>
              <a:t>最寄り駅から会場まで徒歩</a:t>
            </a:r>
            <a:r>
              <a:rPr lang="en-US" altLang="ja-JP" sz="1400"/>
              <a:t>5</a:t>
            </a:r>
            <a:r>
              <a:rPr lang="ja-JP" altLang="en-US" sz="1400"/>
              <a:t>分でアクセス可能です。駅からのルートも案内します。</a:t>
            </a:r>
          </a:p>
          <a:p>
            <a:pPr marL="0" indent="0">
              <a:spcBef>
                <a:spcPts val="2500"/>
              </a:spcBef>
              <a:spcAft>
                <a:spcPts val="600"/>
              </a:spcAft>
              <a:buFont typeface="Arial" panose="020B0604020202020204" pitchFamily="34" charset="0"/>
              <a:buNone/>
            </a:pPr>
            <a:r>
              <a:rPr lang="ja-JP" altLang="en-US" sz="1400" b="1"/>
              <a:t>バスと車でのアクセス</a:t>
            </a:r>
          </a:p>
          <a:p>
            <a:pPr marL="0" lvl="1" indent="0">
              <a:spcBef>
                <a:spcPts val="1000"/>
              </a:spcBef>
              <a:spcAft>
                <a:spcPts val="600"/>
              </a:spcAft>
              <a:buFont typeface="Arial" panose="020B0604020202020204" pitchFamily="34" charset="0"/>
              <a:buNone/>
            </a:pPr>
            <a:r>
              <a:rPr lang="ja-JP" altLang="en-US" sz="1400"/>
              <a:t>バス停や駐車場も近くにあり、車やバスでの来場も便利です。</a:t>
            </a:r>
          </a:p>
        </p:txBody>
      </p:sp>
    </p:spTree>
    <p:extLst>
      <p:ext uri="{BB962C8B-B14F-4D97-AF65-F5344CB8AC3E}">
        <p14:creationId xmlns:p14="http://schemas.microsoft.com/office/powerpoint/2010/main" val="28876643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EF29B65-F981-A1FD-3D68-F966EDF07FD9}"/>
              </a:ext>
            </a:extLst>
          </p:cNvPr>
          <p:cNvSpPr>
            <a:spLocks noGrp="1"/>
          </p:cNvSpPr>
          <p:nvPr>
            <p:ph type="title"/>
          </p:nvPr>
        </p:nvSpPr>
        <p:spPr>
          <a:xfrm>
            <a:off x="8311896" y="1078992"/>
            <a:ext cx="3273552" cy="1947672"/>
          </a:xfrm>
        </p:spPr>
        <p:txBody>
          <a:bodyPr vert="horz" lIns="91440" tIns="45720" rIns="91440" bIns="45720" rtlCol="0" anchor="b">
            <a:normAutofit/>
          </a:bodyPr>
          <a:lstStyle/>
          <a:p>
            <a:r>
              <a:rPr lang="ja-JP" altLang="en-US" b="0" kern="1200">
                <a:latin typeface="+mj-lt"/>
                <a:ea typeface="+mj-ea"/>
                <a:cs typeface="+mj-cs"/>
              </a:rPr>
              <a:t>会場設備とバリアフリー情報</a:t>
            </a:r>
            <a:endParaRPr kumimoji="1" lang="en-US" altLang="ja-JP" b="0" kern="1200">
              <a:latin typeface="+mj-lt"/>
              <a:ea typeface="+mj-ea"/>
              <a:cs typeface="+mj-cs"/>
            </a:endParaRPr>
          </a:p>
        </p:txBody>
      </p:sp>
      <p:pic>
        <p:nvPicPr>
          <p:cNvPr id="4" name="コンテンツ プレースホルダー 3" descr="建物内のエレベーター">
            <a:extLst>
              <a:ext uri="{FF2B5EF4-FFF2-40B4-BE49-F238E27FC236}">
                <a16:creationId xmlns:a16="http://schemas.microsoft.com/office/drawing/2014/main" id="{AA54718F-E954-4C37-8287-9C6C9C717CE9}"/>
              </a:ext>
            </a:extLst>
          </p:cNvPr>
          <p:cNvPicPr>
            <a:picLocks noGrp="1" noChangeAspect="1"/>
          </p:cNvPicPr>
          <p:nvPr>
            <p:ph type="pic" sz="quarter" idx="13"/>
          </p:nvPr>
        </p:nvPicPr>
        <p:blipFill>
          <a:blip r:embed="rId3"/>
          <a:srcRect r="10185"/>
          <a:stretch>
            <a:fillRect/>
          </a:stretch>
        </p:blipFill>
        <p:spPr>
          <a:xfrm>
            <a:off x="342900" y="342901"/>
            <a:ext cx="7391400" cy="6172200"/>
          </a:xfrm>
          <a:prstGeom prst="rect">
            <a:avLst/>
          </a:prstGeom>
          <a:noFill/>
        </p:spPr>
      </p:pic>
      <p:sp>
        <p:nvSpPr>
          <p:cNvPr id="5" name="テキスト ボックス 4">
            <a:extLst>
              <a:ext uri="{FF2B5EF4-FFF2-40B4-BE49-F238E27FC236}">
                <a16:creationId xmlns:a16="http://schemas.microsoft.com/office/drawing/2014/main" id="{4ACDD74D-3F69-48DF-A099-5132B94B674D}"/>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8311896" y="3099816"/>
            <a:ext cx="3273552" cy="2953512"/>
          </a:xfrm>
          <a:prstGeom prst="rect">
            <a:avLst/>
          </a:prstGeom>
        </p:spPr>
        <p:txBody>
          <a:bodyPr>
            <a:normAutofit/>
          </a:bodyPr>
          <a:lstStyle/>
          <a:p>
            <a:pPr marL="0" indent="0">
              <a:spcBef>
                <a:spcPts val="2500"/>
              </a:spcBef>
              <a:spcAft>
                <a:spcPts val="600"/>
              </a:spcAft>
              <a:buNone/>
            </a:pPr>
            <a:r>
              <a:rPr lang="ja-JP" altLang="en-US" sz="1400" b="1"/>
              <a:t>バリアフリー設備</a:t>
            </a:r>
          </a:p>
          <a:p>
            <a:pPr marL="0" lvl="1" indent="0">
              <a:spcBef>
                <a:spcPts val="1000"/>
              </a:spcBef>
              <a:spcAft>
                <a:spcPts val="600"/>
              </a:spcAft>
              <a:buNone/>
            </a:pPr>
            <a:r>
              <a:rPr lang="ja-JP" altLang="en-US" sz="1400"/>
              <a:t>展示会場には車椅子対応のエレベーターと多目的トイレが完備されています。すべての来場者が快適に利用可能です。</a:t>
            </a:r>
          </a:p>
          <a:p>
            <a:pPr marL="0" indent="0">
              <a:spcBef>
                <a:spcPts val="2500"/>
              </a:spcBef>
              <a:spcAft>
                <a:spcPts val="600"/>
              </a:spcAft>
              <a:buNone/>
            </a:pPr>
            <a:r>
              <a:rPr lang="ja-JP" altLang="en-US" sz="1400" b="1"/>
              <a:t>来場者サポート</a:t>
            </a:r>
          </a:p>
          <a:p>
            <a:pPr marL="0" lvl="1" indent="0">
              <a:spcBef>
                <a:spcPts val="1000"/>
              </a:spcBef>
              <a:spcAft>
                <a:spcPts val="600"/>
              </a:spcAft>
              <a:buNone/>
            </a:pPr>
            <a:r>
              <a:rPr lang="ja-JP" altLang="en-US" sz="1400"/>
              <a:t>常駐スタッフが高齢者や障がい者に必要なサポートを提供し、安全で安心な環境を実現しています。</a:t>
            </a:r>
          </a:p>
        </p:txBody>
      </p:sp>
    </p:spTree>
    <p:extLst>
      <p:ext uri="{BB962C8B-B14F-4D97-AF65-F5344CB8AC3E}">
        <p14:creationId xmlns:p14="http://schemas.microsoft.com/office/powerpoint/2010/main" val="189614032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02588E1-7CE1-9CBD-6B79-7CFF70A849C5}"/>
              </a:ext>
            </a:extLst>
          </p:cNvPr>
          <p:cNvSpPr>
            <a:spLocks noGrp="1"/>
          </p:cNvSpPr>
          <p:nvPr>
            <p:ph type="title"/>
          </p:nvPr>
        </p:nvSpPr>
        <p:spPr>
          <a:xfrm>
            <a:off x="429768" y="1810512"/>
            <a:ext cx="7772400" cy="4562856"/>
          </a:xfrm>
        </p:spPr>
        <p:txBody>
          <a:bodyPr anchor="b">
            <a:normAutofit/>
          </a:bodyPr>
          <a:lstStyle/>
          <a:p>
            <a:r>
              <a:rPr lang="ja-JP" altLang="en-US"/>
              <a:t>展示内容と作品の特徴</a:t>
            </a:r>
            <a:endParaRPr kumimoji="1" lang="ja-JP" altLang="en-US"/>
          </a:p>
        </p:txBody>
      </p:sp>
      <p:sp>
        <p:nvSpPr>
          <p:cNvPr id="7" name="Text Placeholder 2">
            <a:extLst>
              <a:ext uri="{FF2B5EF4-FFF2-40B4-BE49-F238E27FC236}">
                <a16:creationId xmlns:a16="http://schemas.microsoft.com/office/drawing/2014/main" id="{9A3E968F-B6B3-4C8E-D6D3-EFAE7DE95F8F}"/>
              </a:ext>
            </a:extLst>
          </p:cNvPr>
          <p:cNvSpPr>
            <a:spLocks noGrp="1"/>
          </p:cNvSpPr>
          <p:nvPr>
            <p:ph type="body" idx="1"/>
          </p:nvPr>
        </p:nvSpPr>
        <p:spPr>
          <a:xfrm>
            <a:off x="429768" y="429768"/>
            <a:ext cx="7772400" cy="786384"/>
          </a:xfrm>
        </p:spPr>
        <p:txBody>
          <a:bodyPr/>
          <a:lstStyle/>
          <a:p>
            <a:endParaRPr lang="en-US"/>
          </a:p>
        </p:txBody>
      </p:sp>
    </p:spTree>
    <p:extLst>
      <p:ext uri="{BB962C8B-B14F-4D97-AF65-F5344CB8AC3E}">
        <p14:creationId xmlns:p14="http://schemas.microsoft.com/office/powerpoint/2010/main" val="16997845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4A62AEF-D766-D736-4783-590003110E79}"/>
              </a:ext>
            </a:extLst>
          </p:cNvPr>
          <p:cNvSpPr>
            <a:spLocks noGrp="1"/>
          </p:cNvSpPr>
          <p:nvPr>
            <p:ph type="title"/>
          </p:nvPr>
        </p:nvSpPr>
        <p:spPr>
          <a:xfrm>
            <a:off x="7196328" y="601755"/>
            <a:ext cx="4389120" cy="1527048"/>
          </a:xfrm>
        </p:spPr>
        <p:txBody>
          <a:bodyPr vert="horz" lIns="91440" tIns="45720" rIns="91440" bIns="45720" rtlCol="0" anchor="b">
            <a:normAutofit/>
          </a:bodyPr>
          <a:lstStyle/>
          <a:p>
            <a:r>
              <a:rPr lang="ja-JP" altLang="en-US" b="0" kern="1200">
                <a:latin typeface="+mj-lt"/>
                <a:ea typeface="+mj-ea"/>
                <a:cs typeface="+mj-cs"/>
              </a:rPr>
              <a:t>出展写真家やアーティストの紹介</a:t>
            </a:r>
            <a:endParaRPr kumimoji="1" lang="en-US" altLang="ja-JP" b="0" kern="1200">
              <a:latin typeface="+mj-lt"/>
              <a:ea typeface="+mj-ea"/>
              <a:cs typeface="+mj-cs"/>
            </a:endParaRPr>
          </a:p>
        </p:txBody>
      </p:sp>
      <p:pic>
        <p:nvPicPr>
          <p:cNvPr id="4" name="コンテンツ プレースホルダー 3" descr="アートギャラリーでは、若い女性が美術展を訪れ、アーティストのコレクションを鑑賞します。">
            <a:extLst>
              <a:ext uri="{FF2B5EF4-FFF2-40B4-BE49-F238E27FC236}">
                <a16:creationId xmlns:a16="http://schemas.microsoft.com/office/drawing/2014/main" id="{D045FBD4-7549-49C1-BE4D-3F6537789648}"/>
              </a:ext>
            </a:extLst>
          </p:cNvPr>
          <p:cNvPicPr>
            <a:picLocks noGrp="1" noChangeAspect="1"/>
          </p:cNvPicPr>
          <p:nvPr>
            <p:ph type="pic" sz="quarter" idx="13"/>
          </p:nvPr>
        </p:nvPicPr>
        <p:blipFill>
          <a:blip r:embed="rId3"/>
          <a:srcRect l="44168" r="2927" b="1"/>
          <a:stretch>
            <a:fillRect/>
          </a:stretch>
        </p:blipFill>
        <p:spPr>
          <a:xfrm>
            <a:off x="341522" y="342902"/>
            <a:ext cx="6249778" cy="6172343"/>
          </a:xfrm>
          <a:prstGeom prst="rect">
            <a:avLst/>
          </a:prstGeom>
          <a:noFill/>
        </p:spPr>
      </p:pic>
      <p:sp>
        <p:nvSpPr>
          <p:cNvPr id="5" name="テキスト ボックス 4">
            <a:extLst>
              <a:ext uri="{FF2B5EF4-FFF2-40B4-BE49-F238E27FC236}">
                <a16:creationId xmlns:a16="http://schemas.microsoft.com/office/drawing/2014/main" id="{691716EB-F4E3-44DE-9F63-B5DB647A0294}"/>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7196328" y="2276856"/>
            <a:ext cx="4389120" cy="4041648"/>
          </a:xfrm>
          <a:prstGeom prst="rect">
            <a:avLst/>
          </a:prstGeom>
        </p:spPr>
        <p:txBody>
          <a:bodyPr>
            <a:normAutofit/>
          </a:bodyPr>
          <a:lstStyle/>
          <a:p>
            <a:pPr marL="0" indent="0">
              <a:spcBef>
                <a:spcPts val="2500"/>
              </a:spcBef>
              <a:spcAft>
                <a:spcPts val="600"/>
              </a:spcAft>
              <a:buFont typeface="Arial" panose="020B0604020202020204" pitchFamily="34" charset="0"/>
              <a:buNone/>
            </a:pPr>
            <a:r>
              <a:rPr lang="ja-JP" altLang="en-US" sz="1400" b="1"/>
              <a:t>多彩な写真家の参加</a:t>
            </a:r>
          </a:p>
          <a:p>
            <a:pPr marL="0" lvl="1" indent="0">
              <a:spcBef>
                <a:spcPts val="1000"/>
              </a:spcBef>
              <a:spcAft>
                <a:spcPts val="600"/>
              </a:spcAft>
              <a:buFont typeface="Arial" panose="020B0604020202020204" pitchFamily="34" charset="0"/>
              <a:buNone/>
            </a:pPr>
            <a:r>
              <a:rPr lang="ja-JP" altLang="en-US" sz="1400"/>
              <a:t>国内外の著名写真家が参加し、多様な視点と技術を展示しています。</a:t>
            </a:r>
          </a:p>
          <a:p>
            <a:pPr marL="0" indent="0">
              <a:spcBef>
                <a:spcPts val="2500"/>
              </a:spcBef>
              <a:spcAft>
                <a:spcPts val="600"/>
              </a:spcAft>
              <a:buFont typeface="Arial" panose="020B0604020202020204" pitchFamily="34" charset="0"/>
              <a:buNone/>
            </a:pPr>
            <a:r>
              <a:rPr lang="ja-JP" altLang="en-US" sz="1400" b="1"/>
              <a:t>新進気鋭のアーティスト</a:t>
            </a:r>
          </a:p>
          <a:p>
            <a:pPr marL="0" lvl="1" indent="0">
              <a:spcBef>
                <a:spcPts val="1000"/>
              </a:spcBef>
              <a:spcAft>
                <a:spcPts val="600"/>
              </a:spcAft>
              <a:buFont typeface="Arial" panose="020B0604020202020204" pitchFamily="34" charset="0"/>
              <a:buNone/>
            </a:pPr>
            <a:r>
              <a:rPr lang="ja-JP" altLang="en-US" sz="1400"/>
              <a:t>新しい才能のアーティストが独自の作風で来場者の関心を引いています。</a:t>
            </a:r>
          </a:p>
          <a:p>
            <a:pPr marL="0" indent="0">
              <a:spcBef>
                <a:spcPts val="2500"/>
              </a:spcBef>
              <a:spcAft>
                <a:spcPts val="600"/>
              </a:spcAft>
              <a:buFont typeface="Arial" panose="020B0604020202020204" pitchFamily="34" charset="0"/>
              <a:buNone/>
            </a:pPr>
            <a:r>
              <a:rPr lang="ja-JP" altLang="en-US" sz="1400" b="1"/>
              <a:t>来場者の興味喚起</a:t>
            </a:r>
          </a:p>
          <a:p>
            <a:pPr marL="0" lvl="1" indent="0">
              <a:spcBef>
                <a:spcPts val="1000"/>
              </a:spcBef>
              <a:spcAft>
                <a:spcPts val="600"/>
              </a:spcAft>
              <a:buFont typeface="Arial" panose="020B0604020202020204" pitchFamily="34" charset="0"/>
              <a:buNone/>
            </a:pPr>
            <a:r>
              <a:rPr lang="ja-JP" altLang="en-US" sz="1400"/>
              <a:t>代表作や作風の紹介により、来場者がより深い理解と興味を持てるよう工夫しています。</a:t>
            </a:r>
          </a:p>
        </p:txBody>
      </p:sp>
    </p:spTree>
    <p:extLst>
      <p:ext uri="{BB962C8B-B14F-4D97-AF65-F5344CB8AC3E}">
        <p14:creationId xmlns:p14="http://schemas.microsoft.com/office/powerpoint/2010/main" val="18946175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9C2D269-3C3D-1407-A47A-EEEF853C0BAD}"/>
              </a:ext>
            </a:extLst>
          </p:cNvPr>
          <p:cNvSpPr>
            <a:spLocks noGrp="1"/>
          </p:cNvSpPr>
          <p:nvPr>
            <p:ph type="title"/>
          </p:nvPr>
        </p:nvSpPr>
        <p:spPr>
          <a:xfrm>
            <a:off x="429768" y="553616"/>
            <a:ext cx="3595634" cy="1757505"/>
          </a:xfrm>
        </p:spPr>
        <p:txBody>
          <a:bodyPr vert="horz" lIns="91440" tIns="45720" rIns="91440" bIns="45720" rtlCol="0" anchor="t">
            <a:normAutofit/>
          </a:bodyPr>
          <a:lstStyle/>
          <a:p>
            <a:r>
              <a:rPr lang="ja-JP" altLang="en-US" b="0" kern="1200">
                <a:latin typeface="+mj-lt"/>
                <a:ea typeface="+mj-ea"/>
                <a:cs typeface="+mj-cs"/>
              </a:rPr>
              <a:t>展示される写真のジャンルやテーマ</a:t>
            </a:r>
            <a:endParaRPr kumimoji="1" lang="en-US" altLang="ja-JP" b="0" kern="1200">
              <a:latin typeface="+mj-lt"/>
              <a:ea typeface="+mj-ea"/>
              <a:cs typeface="+mj-cs"/>
            </a:endParaRPr>
          </a:p>
        </p:txBody>
      </p:sp>
      <p:sp>
        <p:nvSpPr>
          <p:cNvPr id="5" name="テキスト ボックス 4">
            <a:extLst>
              <a:ext uri="{FF2B5EF4-FFF2-40B4-BE49-F238E27FC236}">
                <a16:creationId xmlns:a16="http://schemas.microsoft.com/office/drawing/2014/main" id="{54B782FC-1818-490B-947E-01AEC7014462}"/>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29769" y="2311121"/>
            <a:ext cx="3309608" cy="3993263"/>
          </a:xfrm>
          <a:prstGeom prst="rect">
            <a:avLst/>
          </a:prstGeom>
        </p:spPr>
        <p:txBody>
          <a:bodyPr>
            <a:normAutofit/>
          </a:bodyPr>
          <a:lstStyle/>
          <a:p>
            <a:pPr marL="0" indent="0">
              <a:spcBef>
                <a:spcPts val="2500"/>
              </a:spcBef>
              <a:spcAft>
                <a:spcPts val="600"/>
              </a:spcAft>
              <a:buNone/>
            </a:pPr>
            <a:r>
              <a:rPr lang="ja-JP" altLang="en-US" sz="1400" b="1"/>
              <a:t>多様な写真ジャンル</a:t>
            </a:r>
          </a:p>
          <a:p>
            <a:pPr marL="0" lvl="1" indent="0">
              <a:spcBef>
                <a:spcPts val="1000"/>
              </a:spcBef>
              <a:spcAft>
                <a:spcPts val="600"/>
              </a:spcAft>
              <a:buNone/>
            </a:pPr>
            <a:r>
              <a:rPr lang="ja-JP" altLang="en-US" sz="1400"/>
              <a:t>展示は風景、ポートレート、ドキュメンタリー、抽象写真など多彩なジャンルを含んでいます。</a:t>
            </a:r>
          </a:p>
          <a:p>
            <a:pPr marL="0" indent="0">
              <a:spcBef>
                <a:spcPts val="2500"/>
              </a:spcBef>
              <a:spcAft>
                <a:spcPts val="600"/>
              </a:spcAft>
              <a:buNone/>
            </a:pPr>
            <a:r>
              <a:rPr lang="ja-JP" altLang="en-US" sz="1400" b="1"/>
              <a:t>日常の美</a:t>
            </a:r>
          </a:p>
          <a:p>
            <a:pPr marL="0" lvl="1" indent="0">
              <a:spcBef>
                <a:spcPts val="1000"/>
              </a:spcBef>
              <a:spcAft>
                <a:spcPts val="600"/>
              </a:spcAft>
              <a:buNone/>
            </a:pPr>
            <a:r>
              <a:rPr lang="ja-JP" altLang="en-US" sz="1400"/>
              <a:t>写真は日常の中の美しさを捉え、普段見過ごしがちな瞬間を表現しています。</a:t>
            </a:r>
          </a:p>
          <a:p>
            <a:pPr marL="0" indent="0">
              <a:spcBef>
                <a:spcPts val="2500"/>
              </a:spcBef>
              <a:spcAft>
                <a:spcPts val="600"/>
              </a:spcAft>
              <a:buNone/>
            </a:pPr>
            <a:r>
              <a:rPr lang="ja-JP" altLang="en-US" sz="1400" b="1"/>
              <a:t>社会の多様性</a:t>
            </a:r>
          </a:p>
          <a:p>
            <a:pPr marL="0" lvl="1" indent="0">
              <a:spcBef>
                <a:spcPts val="1000"/>
              </a:spcBef>
              <a:spcAft>
                <a:spcPts val="600"/>
              </a:spcAft>
              <a:buNone/>
            </a:pPr>
            <a:r>
              <a:rPr lang="ja-JP" altLang="en-US" sz="1400"/>
              <a:t>作品は社会の多様性をテーマに、多様な人々や文化を描いています。</a:t>
            </a:r>
          </a:p>
        </p:txBody>
      </p:sp>
      <p:pic>
        <p:nvPicPr>
          <p:cNvPr id="4" name="コンテンツ プレースホルダー 3" descr="フェイスマスクをした人間の顔のグリッド">
            <a:extLst>
              <a:ext uri="{FF2B5EF4-FFF2-40B4-BE49-F238E27FC236}">
                <a16:creationId xmlns:a16="http://schemas.microsoft.com/office/drawing/2014/main" id="{C3D5A543-9A29-4403-AF4F-EDFAB07691DC}"/>
              </a:ext>
            </a:extLst>
          </p:cNvPr>
          <p:cNvPicPr>
            <a:picLocks noGrp="1" noChangeAspect="1"/>
          </p:cNvPicPr>
          <p:nvPr>
            <p:ph idx="1"/>
          </p:nvPr>
        </p:nvPicPr>
        <p:blipFill>
          <a:blip r:embed="rId3"/>
          <a:stretch>
            <a:fillRect/>
          </a:stretch>
        </p:blipFill>
        <p:spPr>
          <a:xfrm>
            <a:off x="5136995" y="1271624"/>
            <a:ext cx="6466741" cy="4316549"/>
          </a:xfrm>
          <a:prstGeom prst="rect">
            <a:avLst/>
          </a:prstGeom>
          <a:noFill/>
        </p:spPr>
      </p:pic>
    </p:spTree>
    <p:extLst>
      <p:ext uri="{BB962C8B-B14F-4D97-AF65-F5344CB8AC3E}">
        <p14:creationId xmlns:p14="http://schemas.microsoft.com/office/powerpoint/2010/main" val="38619263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67F6D3E-77DE-FD40-9488-E90B77A85249}"/>
              </a:ext>
            </a:extLst>
          </p:cNvPr>
          <p:cNvSpPr>
            <a:spLocks noGrp="1"/>
          </p:cNvSpPr>
          <p:nvPr>
            <p:ph type="title"/>
          </p:nvPr>
        </p:nvSpPr>
        <p:spPr>
          <a:xfrm>
            <a:off x="7196328" y="601755"/>
            <a:ext cx="4389120" cy="1527048"/>
          </a:xfrm>
        </p:spPr>
        <p:txBody>
          <a:bodyPr vert="horz" lIns="91440" tIns="45720" rIns="91440" bIns="45720" rtlCol="0" anchor="b">
            <a:normAutofit/>
          </a:bodyPr>
          <a:lstStyle/>
          <a:p>
            <a:r>
              <a:rPr lang="ja-JP" altLang="en-US" b="0" kern="1200">
                <a:latin typeface="+mj-lt"/>
                <a:ea typeface="+mj-ea"/>
                <a:cs typeface="+mj-cs"/>
              </a:rPr>
              <a:t>特別企画・限定展示の案内</a:t>
            </a:r>
            <a:endParaRPr kumimoji="1" lang="en-US" altLang="ja-JP" b="0" kern="1200">
              <a:latin typeface="+mj-lt"/>
              <a:ea typeface="+mj-ea"/>
              <a:cs typeface="+mj-cs"/>
            </a:endParaRPr>
          </a:p>
        </p:txBody>
      </p:sp>
      <p:pic>
        <p:nvPicPr>
          <p:cNvPr id="4" name="コンテンツ プレースホルダー 3" descr="テーブルの上のいくつかの画像の上にデジタル一眼レフカメラをかざす見覚えのない男性。">
            <a:extLst>
              <a:ext uri="{FF2B5EF4-FFF2-40B4-BE49-F238E27FC236}">
                <a16:creationId xmlns:a16="http://schemas.microsoft.com/office/drawing/2014/main" id="{AA7775C7-E908-420A-97AA-C307B71694F4}"/>
              </a:ext>
            </a:extLst>
          </p:cNvPr>
          <p:cNvPicPr>
            <a:picLocks noGrp="1" noChangeAspect="1"/>
          </p:cNvPicPr>
          <p:nvPr>
            <p:ph type="pic" sz="quarter" idx="13"/>
          </p:nvPr>
        </p:nvPicPr>
        <p:blipFill>
          <a:blip r:embed="rId3"/>
          <a:srcRect l="12368" r="20044" b="-2"/>
          <a:stretch>
            <a:fillRect/>
          </a:stretch>
        </p:blipFill>
        <p:spPr>
          <a:xfrm>
            <a:off x="341522" y="342902"/>
            <a:ext cx="6249778" cy="6172343"/>
          </a:xfrm>
          <a:prstGeom prst="rect">
            <a:avLst/>
          </a:prstGeom>
          <a:noFill/>
        </p:spPr>
      </p:pic>
      <p:sp>
        <p:nvSpPr>
          <p:cNvPr id="5" name="テキスト ボックス 4">
            <a:extLst>
              <a:ext uri="{FF2B5EF4-FFF2-40B4-BE49-F238E27FC236}">
                <a16:creationId xmlns:a16="http://schemas.microsoft.com/office/drawing/2014/main" id="{E022BDAE-8EE9-4EA2-B026-EBB0464EA975}"/>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7196328" y="2276856"/>
            <a:ext cx="4389120" cy="4041648"/>
          </a:xfrm>
          <a:prstGeom prst="rect">
            <a:avLst/>
          </a:prstGeom>
        </p:spPr>
        <p:txBody>
          <a:bodyPr>
            <a:normAutofit/>
          </a:bodyPr>
          <a:lstStyle/>
          <a:p>
            <a:pPr marL="0" indent="0">
              <a:spcBef>
                <a:spcPts val="2500"/>
              </a:spcBef>
              <a:spcAft>
                <a:spcPts val="600"/>
              </a:spcAft>
              <a:buFont typeface="Arial" panose="020B0604020202020204" pitchFamily="34" charset="0"/>
              <a:buNone/>
            </a:pPr>
            <a:r>
              <a:rPr lang="ja-JP" altLang="en-US" sz="1400" b="1"/>
              <a:t>ライブ撮影デモンストレーション</a:t>
            </a:r>
          </a:p>
          <a:p>
            <a:pPr marL="0" lvl="1" indent="0">
              <a:spcBef>
                <a:spcPts val="1000"/>
              </a:spcBef>
              <a:spcAft>
                <a:spcPts val="600"/>
              </a:spcAft>
              <a:buFont typeface="Arial" panose="020B0604020202020204" pitchFamily="34" charset="0"/>
              <a:buNone/>
            </a:pPr>
            <a:r>
              <a:rPr lang="ja-JP" altLang="en-US" sz="1400"/>
              <a:t>有名写真家が行うライブ撮影は、来場者に撮影技術を間近で体験させる貴重な機会です。</a:t>
            </a:r>
          </a:p>
          <a:p>
            <a:pPr marL="0" indent="0">
              <a:spcBef>
                <a:spcPts val="2500"/>
              </a:spcBef>
              <a:spcAft>
                <a:spcPts val="600"/>
              </a:spcAft>
              <a:buFont typeface="Arial" panose="020B0604020202020204" pitchFamily="34" charset="0"/>
              <a:buNone/>
            </a:pPr>
            <a:r>
              <a:rPr lang="ja-JP" altLang="en-US" sz="1400" b="1"/>
              <a:t>歴史的写真展示</a:t>
            </a:r>
          </a:p>
          <a:p>
            <a:pPr marL="0" lvl="1" indent="0">
              <a:spcBef>
                <a:spcPts val="1000"/>
              </a:spcBef>
              <a:spcAft>
                <a:spcPts val="600"/>
              </a:spcAft>
              <a:buFont typeface="Arial" panose="020B0604020202020204" pitchFamily="34" charset="0"/>
              <a:buNone/>
            </a:pPr>
            <a:r>
              <a:rPr lang="ja-JP" altLang="en-US" sz="1400"/>
              <a:t>貴重な歴史的写真の展示は、来場者に過去の文化や出来事を視覚的に伝える特別な体験を提供します。</a:t>
            </a:r>
          </a:p>
        </p:txBody>
      </p:sp>
    </p:spTree>
    <p:extLst>
      <p:ext uri="{BB962C8B-B14F-4D97-AF65-F5344CB8AC3E}">
        <p14:creationId xmlns:p14="http://schemas.microsoft.com/office/powerpoint/2010/main" val="14804632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ECE5486-BC4E-B7DA-100E-50A1E992F1CC}"/>
              </a:ext>
            </a:extLst>
          </p:cNvPr>
          <p:cNvSpPr>
            <a:spLocks noGrp="1"/>
          </p:cNvSpPr>
          <p:nvPr>
            <p:ph type="title"/>
          </p:nvPr>
        </p:nvSpPr>
        <p:spPr>
          <a:xfrm>
            <a:off x="429768" y="1810512"/>
            <a:ext cx="7772400" cy="4562856"/>
          </a:xfrm>
        </p:spPr>
        <p:txBody>
          <a:bodyPr anchor="b">
            <a:normAutofit/>
          </a:bodyPr>
          <a:lstStyle/>
          <a:p>
            <a:r>
              <a:rPr lang="ja-JP" altLang="en-US"/>
              <a:t>来場者向け案内とサービス</a:t>
            </a:r>
            <a:endParaRPr kumimoji="1" lang="ja-JP" altLang="en-US"/>
          </a:p>
        </p:txBody>
      </p:sp>
      <p:sp>
        <p:nvSpPr>
          <p:cNvPr id="7" name="Text Placeholder 2">
            <a:extLst>
              <a:ext uri="{FF2B5EF4-FFF2-40B4-BE49-F238E27FC236}">
                <a16:creationId xmlns:a16="http://schemas.microsoft.com/office/drawing/2014/main" id="{2237DECF-AEB6-E3B0-A277-591B4B2008ED}"/>
              </a:ext>
            </a:extLst>
          </p:cNvPr>
          <p:cNvSpPr>
            <a:spLocks noGrp="1"/>
          </p:cNvSpPr>
          <p:nvPr>
            <p:ph type="body" idx="1"/>
          </p:nvPr>
        </p:nvSpPr>
        <p:spPr>
          <a:xfrm>
            <a:off x="429768" y="429768"/>
            <a:ext cx="7772400" cy="786384"/>
          </a:xfrm>
        </p:spPr>
        <p:txBody>
          <a:bodyPr/>
          <a:lstStyle/>
          <a:p>
            <a:endParaRPr lang="en-US"/>
          </a:p>
        </p:txBody>
      </p:sp>
    </p:spTree>
    <p:extLst>
      <p:ext uri="{BB962C8B-B14F-4D97-AF65-F5344CB8AC3E}">
        <p14:creationId xmlns:p14="http://schemas.microsoft.com/office/powerpoint/2010/main" val="39307798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9B138A3-93E4-F21F-51C2-83F7DE604FCC}"/>
              </a:ext>
            </a:extLst>
          </p:cNvPr>
          <p:cNvSpPr>
            <a:spLocks noGrp="1"/>
          </p:cNvSpPr>
          <p:nvPr>
            <p:ph type="title"/>
          </p:nvPr>
        </p:nvSpPr>
        <p:spPr>
          <a:xfrm>
            <a:off x="429768" y="603504"/>
            <a:ext cx="4480560" cy="1527048"/>
          </a:xfrm>
        </p:spPr>
        <p:txBody>
          <a:bodyPr vert="horz" lIns="91440" tIns="45720" rIns="91440" bIns="45720" rtlCol="0" anchor="b">
            <a:normAutofit/>
          </a:bodyPr>
          <a:lstStyle/>
          <a:p>
            <a:r>
              <a:rPr lang="ja-JP" altLang="en-US" b="0" kern="1200">
                <a:latin typeface="+mj-lt"/>
                <a:ea typeface="+mj-ea"/>
                <a:cs typeface="+mj-cs"/>
              </a:rPr>
              <a:t>入場料・チケット情報</a:t>
            </a:r>
            <a:endParaRPr kumimoji="1" lang="en-US" altLang="ja-JP" b="0" kern="1200">
              <a:latin typeface="+mj-lt"/>
              <a:ea typeface="+mj-ea"/>
              <a:cs typeface="+mj-cs"/>
            </a:endParaRPr>
          </a:p>
        </p:txBody>
      </p:sp>
      <p:sp>
        <p:nvSpPr>
          <p:cNvPr id="5" name="テキスト ボックス 4">
            <a:extLst>
              <a:ext uri="{FF2B5EF4-FFF2-40B4-BE49-F238E27FC236}">
                <a16:creationId xmlns:a16="http://schemas.microsoft.com/office/drawing/2014/main" id="{B435044C-518C-412E-82A4-0672C496F56F}"/>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29767" y="2276856"/>
            <a:ext cx="4480560" cy="4041648"/>
          </a:xfrm>
          <a:prstGeom prst="rect">
            <a:avLst/>
          </a:prstGeom>
        </p:spPr>
        <p:txBody>
          <a:bodyPr>
            <a:normAutofit/>
          </a:bodyPr>
          <a:lstStyle/>
          <a:p>
            <a:pPr marL="0" indent="0">
              <a:spcBef>
                <a:spcPts val="2500"/>
              </a:spcBef>
              <a:spcAft>
                <a:spcPts val="600"/>
              </a:spcAft>
              <a:buFont typeface="Arial" panose="020B0604020202020204" pitchFamily="34" charset="0"/>
              <a:buNone/>
            </a:pPr>
            <a:r>
              <a:rPr lang="ja-JP" altLang="en-US" sz="1400" b="1"/>
              <a:t>チケット販売方法</a:t>
            </a:r>
          </a:p>
          <a:p>
            <a:pPr marL="0" lvl="1" indent="0">
              <a:spcBef>
                <a:spcPts val="1000"/>
              </a:spcBef>
              <a:spcAft>
                <a:spcPts val="600"/>
              </a:spcAft>
              <a:buFont typeface="Arial" panose="020B0604020202020204" pitchFamily="34" charset="0"/>
              <a:buNone/>
            </a:pPr>
            <a:r>
              <a:rPr lang="ja-JP" altLang="en-US" sz="1400"/>
              <a:t>前売りチケットと当日チケットの両方が利用可能で、購入の柔軟性を提供しています。</a:t>
            </a:r>
          </a:p>
          <a:p>
            <a:pPr marL="0" indent="0">
              <a:spcBef>
                <a:spcPts val="2500"/>
              </a:spcBef>
              <a:spcAft>
                <a:spcPts val="600"/>
              </a:spcAft>
              <a:buFont typeface="Arial" panose="020B0604020202020204" pitchFamily="34" charset="0"/>
              <a:buNone/>
            </a:pPr>
            <a:r>
              <a:rPr lang="ja-JP" altLang="en-US" sz="1400" b="1"/>
              <a:t>割引制度</a:t>
            </a:r>
          </a:p>
          <a:p>
            <a:pPr marL="0" lvl="1" indent="0">
              <a:spcBef>
                <a:spcPts val="1000"/>
              </a:spcBef>
              <a:spcAft>
                <a:spcPts val="600"/>
              </a:spcAft>
              <a:buFont typeface="Arial" panose="020B0604020202020204" pitchFamily="34" charset="0"/>
              <a:buNone/>
            </a:pPr>
            <a:r>
              <a:rPr lang="ja-JP" altLang="en-US" sz="1400"/>
              <a:t>学生割引やグループ割引など、様々な割引オプションが用意されています。</a:t>
            </a:r>
          </a:p>
          <a:p>
            <a:pPr marL="0" indent="0">
              <a:spcBef>
                <a:spcPts val="2500"/>
              </a:spcBef>
              <a:spcAft>
                <a:spcPts val="600"/>
              </a:spcAft>
              <a:buFont typeface="Arial" panose="020B0604020202020204" pitchFamily="34" charset="0"/>
              <a:buNone/>
            </a:pPr>
            <a:r>
              <a:rPr lang="ja-JP" altLang="en-US" sz="1400" b="1"/>
              <a:t>料金体系の説明</a:t>
            </a:r>
          </a:p>
          <a:p>
            <a:pPr marL="0" lvl="1" indent="0">
              <a:spcBef>
                <a:spcPts val="1000"/>
              </a:spcBef>
              <a:spcAft>
                <a:spcPts val="600"/>
              </a:spcAft>
              <a:buFont typeface="Arial" panose="020B0604020202020204" pitchFamily="34" charset="0"/>
              <a:buNone/>
            </a:pPr>
            <a:r>
              <a:rPr lang="ja-JP" altLang="en-US" sz="1400"/>
              <a:t>詳細な料金体系と購入方法の説明により、訪問者が簡単に理解できるようになっています。</a:t>
            </a:r>
          </a:p>
        </p:txBody>
      </p:sp>
      <p:pic>
        <p:nvPicPr>
          <p:cNvPr id="4" name="コンテンツ プレースホルダー 3" descr="食事の領収書にクレジットカードとペン">
            <a:extLst>
              <a:ext uri="{FF2B5EF4-FFF2-40B4-BE49-F238E27FC236}">
                <a16:creationId xmlns:a16="http://schemas.microsoft.com/office/drawing/2014/main" id="{B79BD23B-BFCD-4D14-8C3E-09A28B97405B}"/>
              </a:ext>
            </a:extLst>
          </p:cNvPr>
          <p:cNvPicPr>
            <a:picLocks noGrp="1" noChangeAspect="1"/>
          </p:cNvPicPr>
          <p:nvPr>
            <p:ph type="pic" sz="quarter" idx="13"/>
          </p:nvPr>
        </p:nvPicPr>
        <p:blipFill>
          <a:blip r:embed="rId3"/>
          <a:srcRect t="20033" r="2" b="4221"/>
          <a:stretch>
            <a:fillRect/>
          </a:stretch>
        </p:blipFill>
        <p:spPr>
          <a:xfrm>
            <a:off x="5737594" y="342900"/>
            <a:ext cx="6111507" cy="6172338"/>
          </a:xfrm>
          <a:prstGeom prst="rect">
            <a:avLst/>
          </a:prstGeom>
          <a:noFill/>
        </p:spPr>
      </p:pic>
    </p:spTree>
    <p:extLst>
      <p:ext uri="{BB962C8B-B14F-4D97-AF65-F5344CB8AC3E}">
        <p14:creationId xmlns:p14="http://schemas.microsoft.com/office/powerpoint/2010/main" val="23704771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FF382B0-B381-BD96-8C4D-4FB25C0FDEAE}"/>
              </a:ext>
            </a:extLst>
          </p:cNvPr>
          <p:cNvSpPr>
            <a:spLocks noGrp="1"/>
          </p:cNvSpPr>
          <p:nvPr>
            <p:ph type="title"/>
          </p:nvPr>
        </p:nvSpPr>
        <p:spPr>
          <a:xfrm>
            <a:off x="8311896" y="1078992"/>
            <a:ext cx="3273552" cy="1947672"/>
          </a:xfrm>
        </p:spPr>
        <p:txBody>
          <a:bodyPr vert="horz" lIns="91440" tIns="45720" rIns="91440" bIns="45720" rtlCol="0" anchor="b">
            <a:normAutofit/>
          </a:bodyPr>
          <a:lstStyle/>
          <a:p>
            <a:r>
              <a:rPr lang="ja-JP" altLang="en-US" b="0" kern="1200">
                <a:latin typeface="+mj-lt"/>
                <a:ea typeface="+mj-ea"/>
                <a:cs typeface="+mj-cs"/>
              </a:rPr>
              <a:t>ワークショップやイベントの案内</a:t>
            </a:r>
            <a:endParaRPr kumimoji="1" lang="en-US" altLang="ja-JP" b="0" kern="1200">
              <a:latin typeface="+mj-lt"/>
              <a:ea typeface="+mj-ea"/>
              <a:cs typeface="+mj-cs"/>
            </a:endParaRPr>
          </a:p>
        </p:txBody>
      </p:sp>
      <p:pic>
        <p:nvPicPr>
          <p:cNvPr id="4" name="コンテンツ プレースホルダー 3" descr="スマートフォンレビューを行うビデオブロガー">
            <a:extLst>
              <a:ext uri="{FF2B5EF4-FFF2-40B4-BE49-F238E27FC236}">
                <a16:creationId xmlns:a16="http://schemas.microsoft.com/office/drawing/2014/main" id="{6AE85C29-5D61-4398-8493-FB070FA043CC}"/>
              </a:ext>
            </a:extLst>
          </p:cNvPr>
          <p:cNvPicPr>
            <a:picLocks noGrp="1" noChangeAspect="1"/>
          </p:cNvPicPr>
          <p:nvPr>
            <p:ph type="pic" sz="quarter" idx="13"/>
          </p:nvPr>
        </p:nvPicPr>
        <p:blipFill>
          <a:blip r:embed="rId3"/>
          <a:srcRect l="993" r="19073" b="1"/>
          <a:stretch>
            <a:fillRect/>
          </a:stretch>
        </p:blipFill>
        <p:spPr>
          <a:xfrm>
            <a:off x="342900" y="342901"/>
            <a:ext cx="7391400" cy="6172200"/>
          </a:xfrm>
          <a:prstGeom prst="rect">
            <a:avLst/>
          </a:prstGeom>
          <a:noFill/>
        </p:spPr>
      </p:pic>
      <p:sp>
        <p:nvSpPr>
          <p:cNvPr id="5" name="テキスト ボックス 4">
            <a:extLst>
              <a:ext uri="{FF2B5EF4-FFF2-40B4-BE49-F238E27FC236}">
                <a16:creationId xmlns:a16="http://schemas.microsoft.com/office/drawing/2014/main" id="{98B21EE2-0100-41F4-ABFA-448E05BAFC89}"/>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8311896" y="3099816"/>
            <a:ext cx="3273552" cy="2953512"/>
          </a:xfrm>
          <a:prstGeom prst="rect">
            <a:avLst/>
          </a:prstGeom>
        </p:spPr>
        <p:txBody>
          <a:bodyPr>
            <a:normAutofit/>
          </a:bodyPr>
          <a:lstStyle/>
          <a:p>
            <a:pPr marL="0" indent="0">
              <a:lnSpc>
                <a:spcPct val="90000"/>
              </a:lnSpc>
              <a:spcBef>
                <a:spcPts val="2500"/>
              </a:spcBef>
              <a:spcAft>
                <a:spcPts val="600"/>
              </a:spcAft>
              <a:buNone/>
            </a:pPr>
            <a:r>
              <a:rPr lang="ja-JP" altLang="en-US" sz="1000" b="1"/>
              <a:t>初心者向けワークショップ</a:t>
            </a:r>
          </a:p>
          <a:p>
            <a:pPr marL="0" lvl="1" indent="0">
              <a:lnSpc>
                <a:spcPct val="90000"/>
              </a:lnSpc>
              <a:spcBef>
                <a:spcPts val="1000"/>
              </a:spcBef>
              <a:spcAft>
                <a:spcPts val="600"/>
              </a:spcAft>
              <a:buNone/>
            </a:pPr>
            <a:r>
              <a:rPr lang="ja-JP" altLang="en-US" sz="1000"/>
              <a:t>写真技術の初心者を対象に基本から学べるワークショップを開催します。実践的な指導と体験を重視しています。</a:t>
            </a:r>
          </a:p>
          <a:p>
            <a:pPr marL="0" indent="0">
              <a:lnSpc>
                <a:spcPct val="90000"/>
              </a:lnSpc>
              <a:spcBef>
                <a:spcPts val="2500"/>
              </a:spcBef>
              <a:spcAft>
                <a:spcPts val="600"/>
              </a:spcAft>
              <a:buNone/>
            </a:pPr>
            <a:r>
              <a:rPr lang="ja-JP" altLang="en-US" sz="1000" b="1"/>
              <a:t>作家トークイベント</a:t>
            </a:r>
          </a:p>
          <a:p>
            <a:pPr marL="0" lvl="1" indent="0">
              <a:lnSpc>
                <a:spcPct val="90000"/>
              </a:lnSpc>
              <a:spcBef>
                <a:spcPts val="1000"/>
              </a:spcBef>
              <a:spcAft>
                <a:spcPts val="600"/>
              </a:spcAft>
              <a:buNone/>
            </a:pPr>
            <a:r>
              <a:rPr lang="ja-JP" altLang="en-US" sz="1000"/>
              <a:t>著名な写真作家によるトークイベントを企画し、参加者との交流や質問の時間を設けます。</a:t>
            </a:r>
          </a:p>
          <a:p>
            <a:pPr marL="0" indent="0">
              <a:lnSpc>
                <a:spcPct val="90000"/>
              </a:lnSpc>
              <a:spcBef>
                <a:spcPts val="2500"/>
              </a:spcBef>
              <a:spcAft>
                <a:spcPts val="600"/>
              </a:spcAft>
              <a:buNone/>
            </a:pPr>
            <a:r>
              <a:rPr lang="ja-JP" altLang="en-US" sz="1000" b="1"/>
              <a:t>参加方法とスケジュール</a:t>
            </a:r>
          </a:p>
          <a:p>
            <a:pPr marL="0" lvl="1" indent="0">
              <a:lnSpc>
                <a:spcPct val="90000"/>
              </a:lnSpc>
              <a:spcBef>
                <a:spcPts val="1000"/>
              </a:spcBef>
              <a:spcAft>
                <a:spcPts val="600"/>
              </a:spcAft>
              <a:buNone/>
            </a:pPr>
            <a:r>
              <a:rPr lang="ja-JP" altLang="en-US" sz="1000"/>
              <a:t>参加方法やスケジュールの詳細を提供し、参加者がスムーズにイベントに参加できるようにします。</a:t>
            </a:r>
          </a:p>
        </p:txBody>
      </p:sp>
    </p:spTree>
    <p:extLst>
      <p:ext uri="{BB962C8B-B14F-4D97-AF65-F5344CB8AC3E}">
        <p14:creationId xmlns:p14="http://schemas.microsoft.com/office/powerpoint/2010/main" val="18689950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B436268-D802-03C1-5AAC-8AF519DF26C3}"/>
              </a:ext>
            </a:extLst>
          </p:cNvPr>
          <p:cNvSpPr>
            <a:spLocks noGrp="1"/>
          </p:cNvSpPr>
          <p:nvPr>
            <p:ph type="title"/>
          </p:nvPr>
        </p:nvSpPr>
        <p:spPr>
          <a:xfrm>
            <a:off x="8311896" y="1078992"/>
            <a:ext cx="3273552" cy="1947672"/>
          </a:xfrm>
        </p:spPr>
        <p:txBody>
          <a:bodyPr vert="horz" lIns="91440" tIns="45720" rIns="91440" bIns="45720" rtlCol="0" anchor="b">
            <a:normAutofit/>
          </a:bodyPr>
          <a:lstStyle/>
          <a:p>
            <a:r>
              <a:rPr lang="ja-JP" altLang="en-US" b="0" kern="1200">
                <a:latin typeface="+mj-lt"/>
                <a:ea typeface="+mj-ea"/>
                <a:cs typeface="+mj-cs"/>
              </a:rPr>
              <a:t>来場者向け特典・記念品情報</a:t>
            </a:r>
            <a:endParaRPr kumimoji="1" lang="en-US" altLang="ja-JP" b="0" kern="1200">
              <a:latin typeface="+mj-lt"/>
              <a:ea typeface="+mj-ea"/>
              <a:cs typeface="+mj-cs"/>
            </a:endParaRPr>
          </a:p>
        </p:txBody>
      </p:sp>
      <p:pic>
        <p:nvPicPr>
          <p:cNvPr id="4" name="コンテンツ プレースホルダー 3" descr="スペイン・マドリードにあるヴィンテージポストカードショップ。">
            <a:extLst>
              <a:ext uri="{FF2B5EF4-FFF2-40B4-BE49-F238E27FC236}">
                <a16:creationId xmlns:a16="http://schemas.microsoft.com/office/drawing/2014/main" id="{EE2E77D8-0124-4CF6-B780-9E9E492BF036}"/>
              </a:ext>
            </a:extLst>
          </p:cNvPr>
          <p:cNvPicPr>
            <a:picLocks noGrp="1" noChangeAspect="1"/>
          </p:cNvPicPr>
          <p:nvPr>
            <p:ph type="pic" sz="quarter" idx="13"/>
          </p:nvPr>
        </p:nvPicPr>
        <p:blipFill>
          <a:blip r:embed="rId3"/>
          <a:srcRect l="20065" r="1" b="1"/>
          <a:stretch>
            <a:fillRect/>
          </a:stretch>
        </p:blipFill>
        <p:spPr>
          <a:xfrm>
            <a:off x="342900" y="342901"/>
            <a:ext cx="7391400" cy="6172200"/>
          </a:xfrm>
          <a:prstGeom prst="rect">
            <a:avLst/>
          </a:prstGeom>
          <a:noFill/>
        </p:spPr>
      </p:pic>
      <p:sp>
        <p:nvSpPr>
          <p:cNvPr id="5" name="テキスト ボックス 4">
            <a:extLst>
              <a:ext uri="{FF2B5EF4-FFF2-40B4-BE49-F238E27FC236}">
                <a16:creationId xmlns:a16="http://schemas.microsoft.com/office/drawing/2014/main" id="{33966C8E-268C-4AFE-BF49-A7550B43F3A2}"/>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8311896" y="3099816"/>
            <a:ext cx="3273552" cy="2953512"/>
          </a:xfrm>
          <a:prstGeom prst="rect">
            <a:avLst/>
          </a:prstGeom>
        </p:spPr>
        <p:txBody>
          <a:bodyPr>
            <a:normAutofit/>
          </a:bodyPr>
          <a:lstStyle/>
          <a:p>
            <a:pPr marL="0" indent="0">
              <a:lnSpc>
                <a:spcPct val="90000"/>
              </a:lnSpc>
              <a:spcBef>
                <a:spcPts val="2500"/>
              </a:spcBef>
              <a:spcAft>
                <a:spcPts val="600"/>
              </a:spcAft>
              <a:buNone/>
            </a:pPr>
            <a:r>
              <a:rPr lang="ja-JP" altLang="en-US" sz="1100" b="1"/>
              <a:t>限定ポストカードプレゼント</a:t>
            </a:r>
          </a:p>
          <a:p>
            <a:pPr marL="0" lvl="1" indent="0">
              <a:lnSpc>
                <a:spcPct val="90000"/>
              </a:lnSpc>
              <a:spcBef>
                <a:spcPts val="1000"/>
              </a:spcBef>
              <a:spcAft>
                <a:spcPts val="600"/>
              </a:spcAft>
              <a:buNone/>
            </a:pPr>
            <a:r>
              <a:rPr lang="ja-JP" altLang="en-US" sz="1100"/>
              <a:t>来場者全員に限定デザインのポストカードをプレゼントし、思い出づくりをサポートします。</a:t>
            </a:r>
          </a:p>
          <a:p>
            <a:pPr marL="0" indent="0">
              <a:lnSpc>
                <a:spcPct val="90000"/>
              </a:lnSpc>
              <a:spcBef>
                <a:spcPts val="2500"/>
              </a:spcBef>
              <a:spcAft>
                <a:spcPts val="600"/>
              </a:spcAft>
              <a:buNone/>
            </a:pPr>
            <a:r>
              <a:rPr lang="ja-JP" altLang="en-US" sz="1100" b="1"/>
              <a:t>カタログ配布</a:t>
            </a:r>
          </a:p>
          <a:p>
            <a:pPr marL="0" lvl="1" indent="0">
              <a:lnSpc>
                <a:spcPct val="90000"/>
              </a:lnSpc>
              <a:spcBef>
                <a:spcPts val="1000"/>
              </a:spcBef>
              <a:spcAft>
                <a:spcPts val="600"/>
              </a:spcAft>
              <a:buNone/>
            </a:pPr>
            <a:r>
              <a:rPr lang="ja-JP" altLang="en-US" sz="1100"/>
              <a:t>イベント内容や展示情報をまとめたカタログを無料配布し、来場者の理解を深めます。</a:t>
            </a:r>
          </a:p>
          <a:p>
            <a:pPr marL="0" indent="0">
              <a:lnSpc>
                <a:spcPct val="90000"/>
              </a:lnSpc>
              <a:spcBef>
                <a:spcPts val="2500"/>
              </a:spcBef>
              <a:spcAft>
                <a:spcPts val="600"/>
              </a:spcAft>
              <a:buNone/>
            </a:pPr>
            <a:r>
              <a:rPr lang="ja-JP" altLang="en-US" sz="1100" b="1"/>
              <a:t>特別記念品提供</a:t>
            </a:r>
          </a:p>
          <a:p>
            <a:pPr marL="0" lvl="1" indent="0">
              <a:lnSpc>
                <a:spcPct val="90000"/>
              </a:lnSpc>
              <a:spcBef>
                <a:spcPts val="1000"/>
              </a:spcBef>
              <a:spcAft>
                <a:spcPts val="600"/>
              </a:spcAft>
              <a:buNone/>
            </a:pPr>
            <a:r>
              <a:rPr lang="ja-JP" altLang="en-US" sz="1100"/>
              <a:t>特定イベント参加者に特別な記念品を用意し、参加の喜びを高めます。</a:t>
            </a:r>
          </a:p>
        </p:txBody>
      </p:sp>
    </p:spTree>
    <p:extLst>
      <p:ext uri="{BB962C8B-B14F-4D97-AF65-F5344CB8AC3E}">
        <p14:creationId xmlns:p14="http://schemas.microsoft.com/office/powerpoint/2010/main" val="2631515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6E14498-4A3C-481E-C7B7-9BF2B88D3A38}"/>
              </a:ext>
            </a:extLst>
          </p:cNvPr>
          <p:cNvSpPr>
            <a:spLocks noGrp="1"/>
          </p:cNvSpPr>
          <p:nvPr>
            <p:ph type="title"/>
          </p:nvPr>
        </p:nvSpPr>
        <p:spPr>
          <a:xfrm>
            <a:off x="429768" y="411480"/>
            <a:ext cx="11045952" cy="1828800"/>
          </a:xfrm>
        </p:spPr>
        <p:txBody>
          <a:bodyPr anchor="t">
            <a:normAutofit/>
          </a:bodyPr>
          <a:lstStyle/>
          <a:p>
            <a:r>
              <a:rPr lang="ja-JP" altLang="en-US"/>
              <a:t>今日のアジェンダ</a:t>
            </a:r>
            <a:endParaRPr kumimoji="1" lang="ja-JP" altLang="en-US"/>
          </a:p>
        </p:txBody>
      </p:sp>
      <p:sp>
        <p:nvSpPr>
          <p:cNvPr id="3" name="コンテンツ プレースホルダー 2">
            <a:extLst>
              <a:ext uri="{FF2B5EF4-FFF2-40B4-BE49-F238E27FC236}">
                <a16:creationId xmlns:a16="http://schemas.microsoft.com/office/drawing/2014/main" id="{2B706906-D44F-5621-E48C-685E4FDCDB99}"/>
              </a:ext>
            </a:extLst>
          </p:cNvPr>
          <p:cNvSpPr>
            <a:spLocks noGrp="1"/>
          </p:cNvSpPr>
          <p:nvPr>
            <p:ph sz="quarter" idx="13"/>
            <p:extLst>
              <p:ext uri="{E7BDC344-281C-4309-B0C6-D0EE65EED2A8}">
                <p202:designPr xmlns:p202="http://schemas.microsoft.com/office/powerpoint/2020/02/main">
                  <p202:designTagLst>
                    <p202:designTag name="ARCH:1:CLS" val="BulletedText"/>
                  </p202:designTagLst>
                </p202:designPr>
              </p:ext>
            </p:extLst>
          </p:nvPr>
        </p:nvSpPr>
        <p:spPr>
          <a:xfrm>
            <a:off x="6272784" y="2423160"/>
            <a:ext cx="5202936" cy="3858768"/>
          </a:xfrm>
        </p:spPr>
        <p:txBody>
          <a:bodyPr>
            <a:normAutofit/>
          </a:bodyPr>
          <a:lstStyle/>
          <a:p>
            <a:pPr>
              <a:buFont typeface="Arial" panose="020B0604020202020204" pitchFamily="34" charset="0"/>
              <a:buChar char="•"/>
            </a:pPr>
            <a:r>
              <a:t>写真展の概要紹介</a:t>
            </a:r>
          </a:p>
          <a:p>
            <a:pPr>
              <a:buFont typeface="Arial" panose="020B0604020202020204" pitchFamily="34" charset="0"/>
              <a:buChar char="•"/>
            </a:pPr>
            <a:r>
              <a:t>開催日時と会場情報</a:t>
            </a:r>
          </a:p>
          <a:p>
            <a:pPr>
              <a:buFont typeface="Arial" panose="020B0604020202020204" pitchFamily="34" charset="0"/>
              <a:buChar char="•"/>
            </a:pPr>
            <a:r>
              <a:t>展示内容と作品の特徴</a:t>
            </a:r>
          </a:p>
          <a:p>
            <a:pPr>
              <a:buFont typeface="Arial" panose="020B0604020202020204" pitchFamily="34" charset="0"/>
              <a:buChar char="•"/>
            </a:pPr>
            <a:r>
              <a:t>来場者向け案内とサービス</a:t>
            </a:r>
            <a:endParaRPr kumimoji="1" lang="ja-JP" altLang="en-US"/>
          </a:p>
        </p:txBody>
      </p:sp>
    </p:spTree>
    <p:extLst>
      <p:ext uri="{BB962C8B-B14F-4D97-AF65-F5344CB8AC3E}">
        <p14:creationId xmlns:p14="http://schemas.microsoft.com/office/powerpoint/2010/main" val="38776552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250"/>
                                        <p:tgtEl>
                                          <p:spTgt spid="3"/>
                                        </p:tgtEl>
                                      </p:cBhvr>
                                    </p:animEffect>
                                    <p:anim calcmode="lin" valueType="num">
                                      <p:cBhvr>
                                        <p:cTn id="8" dur="250" fill="hold"/>
                                        <p:tgtEl>
                                          <p:spTgt spid="3"/>
                                        </p:tgtEl>
                                        <p:attrNameLst>
                                          <p:attrName>ppt_x</p:attrName>
                                        </p:attrNameLst>
                                      </p:cBhvr>
                                      <p:tavLst>
                                        <p:tav tm="0">
                                          <p:val>
                                            <p:strVal val="#ppt_x"/>
                                          </p:val>
                                        </p:tav>
                                        <p:tav tm="100000">
                                          <p:val>
                                            <p:strVal val="#ppt_x"/>
                                          </p:val>
                                        </p:tav>
                                      </p:tavLst>
                                    </p:anim>
                                    <p:anim calcmode="lin" valueType="num">
                                      <p:cBhvr>
                                        <p:cTn id="9"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B58E44D-2AAD-ACB5-62E4-B4CF22BA7318}"/>
              </a:ext>
            </a:extLst>
          </p:cNvPr>
          <p:cNvSpPr>
            <a:spLocks noGrp="1"/>
          </p:cNvSpPr>
          <p:nvPr>
            <p:ph type="title"/>
          </p:nvPr>
        </p:nvSpPr>
        <p:spPr>
          <a:xfrm>
            <a:off x="429768" y="1627318"/>
            <a:ext cx="7370064" cy="1842020"/>
          </a:xfrm>
        </p:spPr>
        <p:txBody>
          <a:bodyPr anchor="b">
            <a:normAutofit/>
          </a:bodyPr>
          <a:lstStyle/>
          <a:p>
            <a:r>
              <a:rPr lang="ja-JP" altLang="en-US"/>
              <a:t>まとめとご案内</a:t>
            </a:r>
            <a:endParaRPr kumimoji="1" lang="ja-JP" altLang="en-US"/>
          </a:p>
        </p:txBody>
      </p:sp>
      <p:graphicFrame>
        <p:nvGraphicFramePr>
          <p:cNvPr id="7" name="コンテンツ プレースホルダー 2">
            <a:extLst>
              <a:ext uri="{FF2B5EF4-FFF2-40B4-BE49-F238E27FC236}">
                <a16:creationId xmlns:a16="http://schemas.microsoft.com/office/drawing/2014/main" id="{578F7D72-FD7C-E816-8753-E839E93F8D94}"/>
              </a:ext>
            </a:extLst>
          </p:cNvPr>
          <p:cNvGraphicFramePr>
            <a:graphicFrameLocks noGrp="1"/>
          </p:cNvGraphicFramePr>
          <p:nvPr>
            <p:ph sz="quarter" idx="14"/>
            <p:extLst>
              <p:ext uri="{D42A27DB-BD31-4B8C-83A1-F6EECF244321}">
                <p14:modId xmlns:p14="http://schemas.microsoft.com/office/powerpoint/2010/main" val="4130998052"/>
              </p:ext>
              <p:ext uri="{E7BDC344-281C-4309-B0C6-D0EE65EED2A8}">
                <p202:designPr xmlns:p202="http://schemas.microsoft.com/office/powerpoint/2020/02/main">
                  <p202:designTagLst>
                    <p202:designTag name="ARCH:1:CLS" val="InformationBlock"/>
                    <p202:designTag name="ARCH:1:VSVAR" val="TitledTextBox"/>
                  </p202:designTagLst>
                </p202:designPr>
              </p:ext>
            </p:extLst>
          </p:nvPr>
        </p:nvGraphicFramePr>
        <p:xfrm>
          <a:off x="429768" y="3622673"/>
          <a:ext cx="7370064" cy="22311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53284539"/>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18ACA72-1826-81C6-E0CA-F8E755D17113}"/>
              </a:ext>
            </a:extLst>
          </p:cNvPr>
          <p:cNvSpPr>
            <a:spLocks noGrp="1"/>
          </p:cNvSpPr>
          <p:nvPr>
            <p:ph type="title"/>
          </p:nvPr>
        </p:nvSpPr>
        <p:spPr>
          <a:xfrm>
            <a:off x="429768" y="603504"/>
            <a:ext cx="4480560" cy="1527048"/>
          </a:xfrm>
        </p:spPr>
        <p:txBody>
          <a:bodyPr vert="horz" lIns="91440" tIns="45720" rIns="91440" bIns="45720" rtlCol="0" anchor="b">
            <a:normAutofit/>
          </a:bodyPr>
          <a:lstStyle/>
          <a:p>
            <a:r>
              <a:rPr lang="ja-JP" altLang="en-US" b="0" kern="1200">
                <a:latin typeface="+mj-lt"/>
                <a:ea typeface="+mj-ea"/>
                <a:cs typeface="+mj-cs"/>
              </a:rPr>
              <a:t>一眼レフカメラの歴史概要</a:t>
            </a:r>
            <a:endParaRPr kumimoji="1" lang="en-US" altLang="ja-JP" b="0" kern="1200">
              <a:latin typeface="+mj-lt"/>
              <a:ea typeface="+mj-ea"/>
              <a:cs typeface="+mj-cs"/>
            </a:endParaRPr>
          </a:p>
        </p:txBody>
      </p:sp>
      <p:sp>
        <p:nvSpPr>
          <p:cNvPr id="5" name="テキスト ボックス 4">
            <a:extLst>
              <a:ext uri="{FF2B5EF4-FFF2-40B4-BE49-F238E27FC236}">
                <a16:creationId xmlns:a16="http://schemas.microsoft.com/office/drawing/2014/main" id="{88DB53A8-645C-4B54-8902-487D5F48C548}"/>
              </a:ext>
            </a:extLst>
          </p:cNvPr>
          <p:cNvSpPr txBox="1"/>
          <p:nvPr/>
        </p:nvSpPr>
        <p:spPr>
          <a:xfrm>
            <a:off x="429767" y="2276856"/>
            <a:ext cx="4480560" cy="4041648"/>
          </a:xfrm>
          <a:prstGeom prst="rect">
            <a:avLst/>
          </a:prstGeom>
        </p:spPr>
        <p:txBody>
          <a:bodyPr vert="horz" lIns="91440" tIns="45720" rIns="91440" bIns="45720" rtlCol="0">
            <a:normAutofit/>
          </a:bodyPr>
          <a:lstStyle/>
          <a:p>
            <a:pPr marL="228600" indent="-228600">
              <a:lnSpc>
                <a:spcPct val="120000"/>
              </a:lnSpc>
              <a:spcBef>
                <a:spcPts val="1000"/>
              </a:spcBef>
              <a:spcAft>
                <a:spcPts val="600"/>
              </a:spcAft>
              <a:buFont typeface="Arial" panose="020B0604020202020204" pitchFamily="34" charset="0"/>
              <a:buChar char="•"/>
            </a:pPr>
            <a:r>
              <a:rPr lang="en-US"/>
              <a:t>一眼レフカメラは20世紀初頭に誕生しました。</a:t>
            </a:r>
          </a:p>
          <a:p>
            <a:pPr marL="228600" indent="-228600">
              <a:lnSpc>
                <a:spcPct val="120000"/>
              </a:lnSpc>
              <a:spcBef>
                <a:spcPts val="1000"/>
              </a:spcBef>
              <a:spcAft>
                <a:spcPts val="600"/>
              </a:spcAft>
              <a:buFont typeface="Arial" panose="020B0604020202020204" pitchFamily="34" charset="0"/>
              <a:buChar char="•"/>
            </a:pPr>
            <a:r>
              <a:rPr lang="en-US"/>
              <a:t>1950年代に普及が進み、多くのプロ写真家に愛用されました。</a:t>
            </a:r>
          </a:p>
          <a:p>
            <a:pPr marL="228600" indent="-228600">
              <a:lnSpc>
                <a:spcPct val="120000"/>
              </a:lnSpc>
              <a:spcBef>
                <a:spcPts val="1000"/>
              </a:spcBef>
              <a:spcAft>
                <a:spcPts val="600"/>
              </a:spcAft>
              <a:buFont typeface="Arial" panose="020B0604020202020204" pitchFamily="34" charset="0"/>
              <a:buChar char="•"/>
            </a:pPr>
            <a:r>
              <a:rPr lang="en-US"/>
              <a:t>フィルムカメラからデジタル一眼レフへの転換が21世紀に始まりました。</a:t>
            </a:r>
          </a:p>
          <a:p>
            <a:pPr marL="228600" indent="-228600">
              <a:lnSpc>
                <a:spcPct val="120000"/>
              </a:lnSpc>
              <a:spcBef>
                <a:spcPts val="1000"/>
              </a:spcBef>
              <a:spcAft>
                <a:spcPts val="600"/>
              </a:spcAft>
              <a:buFont typeface="Arial" panose="020B0604020202020204" pitchFamily="34" charset="0"/>
              <a:buChar char="•"/>
            </a:pPr>
            <a:r>
              <a:rPr lang="en-US"/>
              <a:t>最新モデルは高解像度センサーと高速オートフォーカスを搭載しています。</a:t>
            </a:r>
            <a:endParaRPr lang="en-US" altLang="ja-JP"/>
          </a:p>
        </p:txBody>
      </p:sp>
      <p:pic>
        <p:nvPicPr>
          <p:cNvPr id="3" name="図プレースホルダー 2" descr="日本人の男性カメラマン">
            <a:extLst>
              <a:ext uri="{FF2B5EF4-FFF2-40B4-BE49-F238E27FC236}">
                <a16:creationId xmlns:a16="http://schemas.microsoft.com/office/drawing/2014/main" id="{E1DF3752-9AE2-1049-D1B2-1175985A39F8}"/>
              </a:ext>
            </a:extLst>
          </p:cNvPr>
          <p:cNvPicPr>
            <a:picLocks noGrp="1" noChangeAspect="1"/>
          </p:cNvPicPr>
          <p:nvPr>
            <p:ph type="pic" sz="quarter" idx="13"/>
          </p:nvPr>
        </p:nvPicPr>
        <p:blipFill>
          <a:blip r:embed="rId3"/>
          <a:srcRect l="489" r="489"/>
          <a:stretch/>
        </p:blipFill>
        <p:spPr>
          <a:custGeom>
            <a:avLst/>
            <a:gdLst>
              <a:gd name="connsiteX0" fmla="*/ 269395 w 6111507"/>
              <a:gd name="connsiteY0" fmla="*/ 0 h 6172338"/>
              <a:gd name="connsiteX1" fmla="*/ 5842112 w 6111507"/>
              <a:gd name="connsiteY1" fmla="*/ 0 h 6172338"/>
              <a:gd name="connsiteX2" fmla="*/ 6111507 w 6111507"/>
              <a:gd name="connsiteY2" fmla="*/ 268145 h 6172338"/>
              <a:gd name="connsiteX3" fmla="*/ 6111507 w 6111507"/>
              <a:gd name="connsiteY3" fmla="*/ 5904194 h 6172338"/>
              <a:gd name="connsiteX4" fmla="*/ 5842112 w 6111507"/>
              <a:gd name="connsiteY4" fmla="*/ 6172338 h 6172338"/>
              <a:gd name="connsiteX5" fmla="*/ 269395 w 6111507"/>
              <a:gd name="connsiteY5" fmla="*/ 6172338 h 6172338"/>
              <a:gd name="connsiteX6" fmla="*/ 0 w 6111507"/>
              <a:gd name="connsiteY6" fmla="*/ 5904194 h 6172338"/>
              <a:gd name="connsiteX7" fmla="*/ 0 w 6111507"/>
              <a:gd name="connsiteY7" fmla="*/ 268145 h 6172338"/>
              <a:gd name="connsiteX8" fmla="*/ 269395 w 6111507"/>
              <a:gd name="connsiteY8" fmla="*/ 0 h 617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11507" h="6172338">
                <a:moveTo>
                  <a:pt x="269395" y="0"/>
                </a:moveTo>
                <a:lnTo>
                  <a:pt x="5842112" y="0"/>
                </a:lnTo>
                <a:cubicBezTo>
                  <a:pt x="5990895" y="0"/>
                  <a:pt x="6111507" y="120052"/>
                  <a:pt x="6111507" y="268145"/>
                </a:cubicBezTo>
                <a:lnTo>
                  <a:pt x="6111507" y="5904194"/>
                </a:lnTo>
                <a:cubicBezTo>
                  <a:pt x="6111507" y="6052286"/>
                  <a:pt x="5990895" y="6172338"/>
                  <a:pt x="5842112" y="6172338"/>
                </a:cubicBezTo>
                <a:lnTo>
                  <a:pt x="269395" y="6172338"/>
                </a:lnTo>
                <a:cubicBezTo>
                  <a:pt x="120612" y="6172338"/>
                  <a:pt x="0" y="6052286"/>
                  <a:pt x="0" y="5904194"/>
                </a:cubicBezTo>
                <a:lnTo>
                  <a:pt x="0" y="268145"/>
                </a:lnTo>
                <a:cubicBezTo>
                  <a:pt x="0" y="120052"/>
                  <a:pt x="120612" y="0"/>
                  <a:pt x="269395" y="0"/>
                </a:cubicBezTo>
                <a:close/>
              </a:path>
            </a:pathLst>
          </a:custGeom>
          <a:blipFill>
            <a:blip r:embed="rId4"/>
            <a:stretch>
              <a:fillRect/>
            </a:stretch>
          </a:blipFill>
        </p:spPr>
      </p:pic>
    </p:spTree>
    <p:extLst>
      <p:ext uri="{BB962C8B-B14F-4D97-AF65-F5344CB8AC3E}">
        <p14:creationId xmlns:p14="http://schemas.microsoft.com/office/powerpoint/2010/main" val="40075229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DC4028C-485A-F6F9-85B2-38AFE203CA71}"/>
              </a:ext>
            </a:extLst>
          </p:cNvPr>
          <p:cNvSpPr>
            <a:spLocks noGrp="1"/>
          </p:cNvSpPr>
          <p:nvPr>
            <p:ph type="title"/>
          </p:nvPr>
        </p:nvSpPr>
        <p:spPr>
          <a:xfrm>
            <a:off x="429768" y="1810512"/>
            <a:ext cx="7772400" cy="4562856"/>
          </a:xfrm>
        </p:spPr>
        <p:txBody>
          <a:bodyPr anchor="b">
            <a:normAutofit/>
          </a:bodyPr>
          <a:lstStyle/>
          <a:p>
            <a:r>
              <a:rPr lang="ja-JP" altLang="en-US"/>
              <a:t>写真展の概要紹介</a:t>
            </a:r>
            <a:endParaRPr kumimoji="1" lang="ja-JP" altLang="en-US"/>
          </a:p>
        </p:txBody>
      </p:sp>
      <p:sp>
        <p:nvSpPr>
          <p:cNvPr id="7" name="Text Placeholder 2">
            <a:extLst>
              <a:ext uri="{FF2B5EF4-FFF2-40B4-BE49-F238E27FC236}">
                <a16:creationId xmlns:a16="http://schemas.microsoft.com/office/drawing/2014/main" id="{8703A044-FF06-476D-C35A-F6D4350DE7B8}"/>
              </a:ext>
            </a:extLst>
          </p:cNvPr>
          <p:cNvSpPr>
            <a:spLocks noGrp="1"/>
          </p:cNvSpPr>
          <p:nvPr>
            <p:ph type="body" idx="1"/>
          </p:nvPr>
        </p:nvSpPr>
        <p:spPr>
          <a:xfrm>
            <a:off x="429768" y="429768"/>
            <a:ext cx="7772400" cy="786384"/>
          </a:xfrm>
        </p:spPr>
        <p:txBody>
          <a:bodyPr/>
          <a:lstStyle/>
          <a:p>
            <a:endParaRPr lang="en-US"/>
          </a:p>
        </p:txBody>
      </p:sp>
    </p:spTree>
    <p:extLst>
      <p:ext uri="{BB962C8B-B14F-4D97-AF65-F5344CB8AC3E}">
        <p14:creationId xmlns:p14="http://schemas.microsoft.com/office/powerpoint/2010/main" val="33075158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8A9D459-3577-A23A-CCEB-9767E12DAF01}"/>
              </a:ext>
            </a:extLst>
          </p:cNvPr>
          <p:cNvSpPr>
            <a:spLocks noGrp="1"/>
          </p:cNvSpPr>
          <p:nvPr>
            <p:ph type="title"/>
          </p:nvPr>
        </p:nvSpPr>
        <p:spPr>
          <a:xfrm>
            <a:off x="8311896" y="1078992"/>
            <a:ext cx="3273552" cy="1947672"/>
          </a:xfrm>
        </p:spPr>
        <p:txBody>
          <a:bodyPr vert="horz" lIns="91440" tIns="45720" rIns="91440" bIns="45720" rtlCol="0" anchor="b">
            <a:normAutofit/>
          </a:bodyPr>
          <a:lstStyle/>
          <a:p>
            <a:r>
              <a:rPr lang="ja-JP" altLang="en-US" b="0" kern="1200">
                <a:latin typeface="+mj-lt"/>
                <a:ea typeface="+mj-ea"/>
                <a:cs typeface="+mj-cs"/>
              </a:rPr>
              <a:t>写真展のテーマと目的</a:t>
            </a:r>
            <a:endParaRPr kumimoji="1" lang="en-US" altLang="ja-JP" b="0" kern="1200">
              <a:latin typeface="+mj-lt"/>
              <a:ea typeface="+mj-ea"/>
              <a:cs typeface="+mj-cs"/>
            </a:endParaRPr>
          </a:p>
        </p:txBody>
      </p:sp>
      <p:pic>
        <p:nvPicPr>
          <p:cNvPr id="4" name="コンテンツ プレースホルダー 3" descr="油絵の詳細">
            <a:extLst>
              <a:ext uri="{FF2B5EF4-FFF2-40B4-BE49-F238E27FC236}">
                <a16:creationId xmlns:a16="http://schemas.microsoft.com/office/drawing/2014/main" id="{7DBCFC73-C800-4566-802E-D77D74A379E0}"/>
              </a:ext>
            </a:extLst>
          </p:cNvPr>
          <p:cNvPicPr>
            <a:picLocks noGrp="1" noChangeAspect="1"/>
          </p:cNvPicPr>
          <p:nvPr>
            <p:ph type="pic" sz="quarter" idx="13"/>
          </p:nvPr>
        </p:nvPicPr>
        <p:blipFill>
          <a:blip r:embed="rId3"/>
          <a:srcRect l="17338" r="2728" b="1"/>
          <a:stretch>
            <a:fillRect/>
          </a:stretch>
        </p:blipFill>
        <p:spPr>
          <a:xfrm>
            <a:off x="342900" y="342901"/>
            <a:ext cx="7391400" cy="6172200"/>
          </a:xfrm>
          <a:prstGeom prst="rect">
            <a:avLst/>
          </a:prstGeom>
          <a:noFill/>
        </p:spPr>
      </p:pic>
      <p:sp>
        <p:nvSpPr>
          <p:cNvPr id="5" name="テキスト ボックス 4">
            <a:extLst>
              <a:ext uri="{FF2B5EF4-FFF2-40B4-BE49-F238E27FC236}">
                <a16:creationId xmlns:a16="http://schemas.microsoft.com/office/drawing/2014/main" id="{578D2760-A2ED-4A55-8B81-B5E49D4F5CBF}"/>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8311896" y="3099816"/>
            <a:ext cx="3273552" cy="2953512"/>
          </a:xfrm>
          <a:prstGeom prst="rect">
            <a:avLst/>
          </a:prstGeom>
        </p:spPr>
        <p:txBody>
          <a:bodyPr>
            <a:normAutofit/>
          </a:bodyPr>
          <a:lstStyle/>
          <a:p>
            <a:pPr marL="0" indent="0">
              <a:lnSpc>
                <a:spcPct val="90000"/>
              </a:lnSpc>
              <a:spcBef>
                <a:spcPts val="2500"/>
              </a:spcBef>
              <a:spcAft>
                <a:spcPts val="600"/>
              </a:spcAft>
              <a:buNone/>
            </a:pPr>
            <a:r>
              <a:rPr lang="ja-JP" altLang="en-US" sz="1100" b="1"/>
              <a:t>多様な視点の表現</a:t>
            </a:r>
          </a:p>
          <a:p>
            <a:pPr marL="0" lvl="1" indent="0">
              <a:lnSpc>
                <a:spcPct val="90000"/>
              </a:lnSpc>
              <a:spcBef>
                <a:spcPts val="1000"/>
              </a:spcBef>
              <a:spcAft>
                <a:spcPts val="600"/>
              </a:spcAft>
              <a:buNone/>
            </a:pPr>
            <a:r>
              <a:rPr lang="ja-JP" altLang="en-US" sz="1100"/>
              <a:t>写真展は現代社会の多様な視点を映し出し、多角的な理解を促します。</a:t>
            </a:r>
          </a:p>
          <a:p>
            <a:pPr marL="0" indent="0">
              <a:lnSpc>
                <a:spcPct val="90000"/>
              </a:lnSpc>
              <a:spcBef>
                <a:spcPts val="2500"/>
              </a:spcBef>
              <a:spcAft>
                <a:spcPts val="600"/>
              </a:spcAft>
              <a:buNone/>
            </a:pPr>
            <a:r>
              <a:rPr lang="ja-JP" altLang="en-US" sz="1100" b="1"/>
              <a:t>感性と気づきの提供</a:t>
            </a:r>
          </a:p>
          <a:p>
            <a:pPr marL="0" lvl="1" indent="0">
              <a:lnSpc>
                <a:spcPct val="90000"/>
              </a:lnSpc>
              <a:spcBef>
                <a:spcPts val="1000"/>
              </a:spcBef>
              <a:spcAft>
                <a:spcPts val="600"/>
              </a:spcAft>
              <a:buNone/>
            </a:pPr>
            <a:r>
              <a:rPr lang="ja-JP" altLang="en-US" sz="1100"/>
              <a:t>訪問者に新しい感性や気づきを与え、深い共感を呼び起こすことを目指します。</a:t>
            </a:r>
          </a:p>
          <a:p>
            <a:pPr marL="0" indent="0">
              <a:lnSpc>
                <a:spcPct val="90000"/>
              </a:lnSpc>
              <a:spcBef>
                <a:spcPts val="2500"/>
              </a:spcBef>
              <a:spcAft>
                <a:spcPts val="600"/>
              </a:spcAft>
              <a:buNone/>
            </a:pPr>
            <a:r>
              <a:rPr lang="ja-JP" altLang="en-US" sz="1100" b="1"/>
              <a:t>多ジャンルの写真展示</a:t>
            </a:r>
          </a:p>
          <a:p>
            <a:pPr marL="0" lvl="1" indent="0">
              <a:lnSpc>
                <a:spcPct val="90000"/>
              </a:lnSpc>
              <a:spcBef>
                <a:spcPts val="1000"/>
              </a:spcBef>
              <a:spcAft>
                <a:spcPts val="600"/>
              </a:spcAft>
              <a:buNone/>
            </a:pPr>
            <a:r>
              <a:rPr lang="ja-JP" altLang="en-US" sz="1100"/>
              <a:t>様々なジャンルから厳選した写真を展示し、多様な魅力を紹介します。</a:t>
            </a:r>
          </a:p>
        </p:txBody>
      </p:sp>
    </p:spTree>
    <p:extLst>
      <p:ext uri="{BB962C8B-B14F-4D97-AF65-F5344CB8AC3E}">
        <p14:creationId xmlns:p14="http://schemas.microsoft.com/office/powerpoint/2010/main" val="35480484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131E8C3-BC9E-847E-2F6D-907D32694192}"/>
              </a:ext>
            </a:extLst>
          </p:cNvPr>
          <p:cNvSpPr>
            <a:spLocks noGrp="1"/>
          </p:cNvSpPr>
          <p:nvPr>
            <p:ph type="title"/>
          </p:nvPr>
        </p:nvSpPr>
        <p:spPr>
          <a:xfrm>
            <a:off x="429768" y="553616"/>
            <a:ext cx="3595634" cy="1757505"/>
          </a:xfrm>
        </p:spPr>
        <p:txBody>
          <a:bodyPr vert="horz" lIns="91440" tIns="45720" rIns="91440" bIns="45720" rtlCol="0" anchor="t">
            <a:normAutofit/>
          </a:bodyPr>
          <a:lstStyle/>
          <a:p>
            <a:r>
              <a:rPr lang="ja-JP" altLang="en-US" b="0" kern="1200">
                <a:latin typeface="+mj-lt"/>
                <a:ea typeface="+mj-ea"/>
                <a:cs typeface="+mj-cs"/>
              </a:rPr>
              <a:t>展示会の主催者と協力団体</a:t>
            </a:r>
            <a:endParaRPr kumimoji="1" lang="en-US" altLang="ja-JP" b="0" kern="1200">
              <a:latin typeface="+mj-lt"/>
              <a:ea typeface="+mj-ea"/>
              <a:cs typeface="+mj-cs"/>
            </a:endParaRPr>
          </a:p>
        </p:txBody>
      </p:sp>
      <p:sp>
        <p:nvSpPr>
          <p:cNvPr id="5" name="テキスト ボックス 4">
            <a:extLst>
              <a:ext uri="{FF2B5EF4-FFF2-40B4-BE49-F238E27FC236}">
                <a16:creationId xmlns:a16="http://schemas.microsoft.com/office/drawing/2014/main" id="{B135CDA1-151A-4AD2-8FCC-4652BE95B43C}"/>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29769" y="2311121"/>
            <a:ext cx="3309608" cy="3993263"/>
          </a:xfrm>
          <a:prstGeom prst="rect">
            <a:avLst/>
          </a:prstGeom>
        </p:spPr>
        <p:txBody>
          <a:bodyPr>
            <a:normAutofit/>
          </a:bodyPr>
          <a:lstStyle/>
          <a:p>
            <a:pPr marL="0" indent="0">
              <a:spcBef>
                <a:spcPts val="2500"/>
              </a:spcBef>
              <a:spcAft>
                <a:spcPts val="600"/>
              </a:spcAft>
              <a:buNone/>
            </a:pPr>
            <a:r>
              <a:rPr lang="ja-JP" altLang="en-US" sz="1400" b="1"/>
              <a:t>地域文化振興団体</a:t>
            </a:r>
          </a:p>
          <a:p>
            <a:pPr marL="0" lvl="1" indent="0">
              <a:spcBef>
                <a:spcPts val="1000"/>
              </a:spcBef>
              <a:spcAft>
                <a:spcPts val="600"/>
              </a:spcAft>
              <a:buNone/>
            </a:pPr>
            <a:r>
              <a:rPr lang="ja-JP" altLang="en-US" sz="1400"/>
              <a:t>地域の文化振興団体と連携し、地域文化の発展と普及を目指しています。</a:t>
            </a:r>
          </a:p>
          <a:p>
            <a:pPr marL="0" indent="0">
              <a:spcBef>
                <a:spcPts val="2500"/>
              </a:spcBef>
              <a:spcAft>
                <a:spcPts val="600"/>
              </a:spcAft>
              <a:buNone/>
            </a:pPr>
            <a:r>
              <a:rPr lang="ja-JP" altLang="en-US" sz="1400" b="1"/>
              <a:t>プロの写真家協会</a:t>
            </a:r>
          </a:p>
          <a:p>
            <a:pPr marL="0" lvl="1" indent="0">
              <a:spcBef>
                <a:spcPts val="1000"/>
              </a:spcBef>
              <a:spcAft>
                <a:spcPts val="600"/>
              </a:spcAft>
              <a:buNone/>
            </a:pPr>
            <a:r>
              <a:rPr lang="ja-JP" altLang="en-US" sz="1400"/>
              <a:t>プロの写真家協会と共同で主催し、専門的な展示内容の質を高めています。</a:t>
            </a:r>
          </a:p>
          <a:p>
            <a:pPr marL="0" indent="0">
              <a:spcBef>
                <a:spcPts val="2500"/>
              </a:spcBef>
              <a:spcAft>
                <a:spcPts val="600"/>
              </a:spcAft>
              <a:buNone/>
            </a:pPr>
            <a:r>
              <a:rPr lang="ja-JP" altLang="en-US" sz="1400" b="1"/>
              <a:t>質の高い展示運営</a:t>
            </a:r>
          </a:p>
          <a:p>
            <a:pPr marL="0" lvl="1" indent="0">
              <a:spcBef>
                <a:spcPts val="1000"/>
              </a:spcBef>
              <a:spcAft>
                <a:spcPts val="600"/>
              </a:spcAft>
              <a:buNone/>
            </a:pPr>
            <a:r>
              <a:rPr lang="ja-JP" altLang="en-US" sz="1400"/>
              <a:t>協力団体のネットワークを活かし、質の高い写真展の運営を実現しています。</a:t>
            </a:r>
          </a:p>
        </p:txBody>
      </p:sp>
      <p:pic>
        <p:nvPicPr>
          <p:cNvPr id="4" name="コンテンツ プレースホルダー 3" descr="録音機材、照明、椅子が設置された控えめなバックステージスタジオで、そこには人がいない">
            <a:extLst>
              <a:ext uri="{FF2B5EF4-FFF2-40B4-BE49-F238E27FC236}">
                <a16:creationId xmlns:a16="http://schemas.microsoft.com/office/drawing/2014/main" id="{4E309DF8-6FC4-4D38-8F90-FB7CBD2838D5}"/>
              </a:ext>
            </a:extLst>
          </p:cNvPr>
          <p:cNvPicPr>
            <a:picLocks noGrp="1" noChangeAspect="1"/>
          </p:cNvPicPr>
          <p:nvPr>
            <p:ph idx="1"/>
          </p:nvPr>
        </p:nvPicPr>
        <p:blipFill>
          <a:blip r:embed="rId3"/>
          <a:stretch>
            <a:fillRect/>
          </a:stretch>
        </p:blipFill>
        <p:spPr>
          <a:xfrm>
            <a:off x="5136995" y="1271624"/>
            <a:ext cx="6466741" cy="4316549"/>
          </a:xfrm>
          <a:prstGeom prst="rect">
            <a:avLst/>
          </a:prstGeom>
          <a:noFill/>
        </p:spPr>
      </p:pic>
    </p:spTree>
    <p:extLst>
      <p:ext uri="{BB962C8B-B14F-4D97-AF65-F5344CB8AC3E}">
        <p14:creationId xmlns:p14="http://schemas.microsoft.com/office/powerpoint/2010/main" val="36919618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D28D2EB-C1B4-A7FB-CB4D-0ADF42CF5ADB}"/>
              </a:ext>
            </a:extLst>
          </p:cNvPr>
          <p:cNvSpPr>
            <a:spLocks noGrp="1"/>
          </p:cNvSpPr>
          <p:nvPr>
            <p:ph type="title"/>
          </p:nvPr>
        </p:nvSpPr>
        <p:spPr>
          <a:xfrm>
            <a:off x="8311896" y="1078992"/>
            <a:ext cx="3273552" cy="1947672"/>
          </a:xfrm>
        </p:spPr>
        <p:txBody>
          <a:bodyPr vert="horz" lIns="91440" tIns="45720" rIns="91440" bIns="45720" rtlCol="0" anchor="b">
            <a:normAutofit/>
          </a:bodyPr>
          <a:lstStyle/>
          <a:p>
            <a:r>
              <a:rPr lang="ja-JP" altLang="en-US" b="0" kern="1200">
                <a:latin typeface="+mj-lt"/>
                <a:ea typeface="+mj-ea"/>
                <a:cs typeface="+mj-cs"/>
              </a:rPr>
              <a:t>過去の開催実績</a:t>
            </a:r>
            <a:endParaRPr kumimoji="1" lang="en-US" altLang="ja-JP" b="0" kern="1200">
              <a:latin typeface="+mj-lt"/>
              <a:ea typeface="+mj-ea"/>
              <a:cs typeface="+mj-cs"/>
            </a:endParaRPr>
          </a:p>
        </p:txBody>
      </p:sp>
      <p:pic>
        <p:nvPicPr>
          <p:cNvPr id="4" name="コンテンツ プレースホルダー 3" descr="焦点を外した人々">
            <a:extLst>
              <a:ext uri="{FF2B5EF4-FFF2-40B4-BE49-F238E27FC236}">
                <a16:creationId xmlns:a16="http://schemas.microsoft.com/office/drawing/2014/main" id="{35EE6FEE-C6F1-4D31-9E6E-678BE0925924}"/>
              </a:ext>
            </a:extLst>
          </p:cNvPr>
          <p:cNvPicPr>
            <a:picLocks noGrp="1" noChangeAspect="1"/>
          </p:cNvPicPr>
          <p:nvPr>
            <p:ph type="pic" sz="quarter" idx="13"/>
          </p:nvPr>
        </p:nvPicPr>
        <p:blipFill>
          <a:blip r:embed="rId3"/>
          <a:srcRect l="16100" r="13546" b="1"/>
          <a:stretch>
            <a:fillRect/>
          </a:stretch>
        </p:blipFill>
        <p:spPr>
          <a:xfrm>
            <a:off x="342900" y="342901"/>
            <a:ext cx="7391400" cy="6172200"/>
          </a:xfrm>
          <a:prstGeom prst="rect">
            <a:avLst/>
          </a:prstGeom>
          <a:noFill/>
        </p:spPr>
      </p:pic>
      <p:sp>
        <p:nvSpPr>
          <p:cNvPr id="5" name="テキスト ボックス 4">
            <a:extLst>
              <a:ext uri="{FF2B5EF4-FFF2-40B4-BE49-F238E27FC236}">
                <a16:creationId xmlns:a16="http://schemas.microsoft.com/office/drawing/2014/main" id="{93083DFA-E225-4F78-A26B-3F62875197B1}"/>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8311896" y="3099816"/>
            <a:ext cx="3273552" cy="2953512"/>
          </a:xfrm>
          <a:prstGeom prst="rect">
            <a:avLst/>
          </a:prstGeom>
        </p:spPr>
        <p:txBody>
          <a:bodyPr>
            <a:normAutofit/>
          </a:bodyPr>
          <a:lstStyle/>
          <a:p>
            <a:pPr marL="0" indent="0">
              <a:lnSpc>
                <a:spcPct val="90000"/>
              </a:lnSpc>
              <a:spcBef>
                <a:spcPts val="2500"/>
              </a:spcBef>
              <a:spcAft>
                <a:spcPts val="600"/>
              </a:spcAft>
              <a:buNone/>
            </a:pPr>
            <a:r>
              <a:rPr lang="ja-JP" altLang="en-US" sz="1100" b="1"/>
              <a:t>多くの来場者</a:t>
            </a:r>
          </a:p>
          <a:p>
            <a:pPr marL="0" lvl="1" indent="0">
              <a:lnSpc>
                <a:spcPct val="90000"/>
              </a:lnSpc>
              <a:spcBef>
                <a:spcPts val="1000"/>
              </a:spcBef>
              <a:spcAft>
                <a:spcPts val="600"/>
              </a:spcAft>
              <a:buNone/>
            </a:pPr>
            <a:r>
              <a:rPr lang="ja-JP" altLang="en-US" sz="1100"/>
              <a:t>過去の開催は多数の来場者を引き付け、地域イベントとして活況を呈しました。</a:t>
            </a:r>
          </a:p>
          <a:p>
            <a:pPr marL="0" indent="0">
              <a:lnSpc>
                <a:spcPct val="90000"/>
              </a:lnSpc>
              <a:spcBef>
                <a:spcPts val="2500"/>
              </a:spcBef>
              <a:spcAft>
                <a:spcPts val="600"/>
              </a:spcAft>
              <a:buNone/>
            </a:pPr>
            <a:r>
              <a:rPr lang="ja-JP" altLang="en-US" sz="1100" b="1"/>
              <a:t>メディアの注目</a:t>
            </a:r>
          </a:p>
          <a:p>
            <a:pPr marL="0" lvl="1" indent="0">
              <a:lnSpc>
                <a:spcPct val="90000"/>
              </a:lnSpc>
              <a:spcBef>
                <a:spcPts val="1000"/>
              </a:spcBef>
              <a:spcAft>
                <a:spcPts val="600"/>
              </a:spcAft>
              <a:buNone/>
            </a:pPr>
            <a:r>
              <a:rPr lang="ja-JP" altLang="en-US" sz="1100"/>
              <a:t>メディアも注目し、イベントの認知度と影響力が高まりました。</a:t>
            </a:r>
          </a:p>
          <a:p>
            <a:pPr marL="0" indent="0">
              <a:lnSpc>
                <a:spcPct val="90000"/>
              </a:lnSpc>
              <a:spcBef>
                <a:spcPts val="2500"/>
              </a:spcBef>
              <a:spcAft>
                <a:spcPts val="600"/>
              </a:spcAft>
              <a:buNone/>
            </a:pPr>
            <a:r>
              <a:rPr lang="ja-JP" altLang="en-US" sz="1100" b="1"/>
              <a:t>成功の継続</a:t>
            </a:r>
          </a:p>
          <a:p>
            <a:pPr marL="0" lvl="1" indent="0">
              <a:lnSpc>
                <a:spcPct val="90000"/>
              </a:lnSpc>
              <a:spcBef>
                <a:spcPts val="1000"/>
              </a:spcBef>
              <a:spcAft>
                <a:spcPts val="600"/>
              </a:spcAft>
              <a:buNone/>
            </a:pPr>
            <a:r>
              <a:rPr lang="ja-JP" altLang="en-US" sz="1100"/>
              <a:t>過去の成功を踏まえて、より充実した内容を目指しています。</a:t>
            </a:r>
          </a:p>
        </p:txBody>
      </p:sp>
    </p:spTree>
    <p:extLst>
      <p:ext uri="{BB962C8B-B14F-4D97-AF65-F5344CB8AC3E}">
        <p14:creationId xmlns:p14="http://schemas.microsoft.com/office/powerpoint/2010/main" val="10131880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9660B79-5401-7E71-79B8-8711C7647E50}"/>
              </a:ext>
            </a:extLst>
          </p:cNvPr>
          <p:cNvSpPr>
            <a:spLocks noGrp="1"/>
          </p:cNvSpPr>
          <p:nvPr>
            <p:ph type="title"/>
          </p:nvPr>
        </p:nvSpPr>
        <p:spPr>
          <a:xfrm>
            <a:off x="429768" y="1810512"/>
            <a:ext cx="7772400" cy="4562856"/>
          </a:xfrm>
        </p:spPr>
        <p:txBody>
          <a:bodyPr anchor="b">
            <a:normAutofit/>
          </a:bodyPr>
          <a:lstStyle/>
          <a:p>
            <a:r>
              <a:rPr lang="ja-JP" altLang="en-US"/>
              <a:t>開催日時と会場情報</a:t>
            </a:r>
            <a:endParaRPr kumimoji="1" lang="ja-JP" altLang="en-US"/>
          </a:p>
        </p:txBody>
      </p:sp>
      <p:sp>
        <p:nvSpPr>
          <p:cNvPr id="7" name="Text Placeholder 2">
            <a:extLst>
              <a:ext uri="{FF2B5EF4-FFF2-40B4-BE49-F238E27FC236}">
                <a16:creationId xmlns:a16="http://schemas.microsoft.com/office/drawing/2014/main" id="{BE406FDE-197C-22C8-C1B7-E93DCF9A07B9}"/>
              </a:ext>
            </a:extLst>
          </p:cNvPr>
          <p:cNvSpPr>
            <a:spLocks noGrp="1"/>
          </p:cNvSpPr>
          <p:nvPr>
            <p:ph type="body" idx="1"/>
          </p:nvPr>
        </p:nvSpPr>
        <p:spPr>
          <a:xfrm>
            <a:off x="429768" y="429768"/>
            <a:ext cx="7772400" cy="786384"/>
          </a:xfrm>
        </p:spPr>
        <p:txBody>
          <a:bodyPr/>
          <a:lstStyle/>
          <a:p>
            <a:endParaRPr lang="en-US"/>
          </a:p>
        </p:txBody>
      </p:sp>
    </p:spTree>
    <p:extLst>
      <p:ext uri="{BB962C8B-B14F-4D97-AF65-F5344CB8AC3E}">
        <p14:creationId xmlns:p14="http://schemas.microsoft.com/office/powerpoint/2010/main" val="2800025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5B757D8-DC2B-B112-6F22-DD9E75E9CB12}"/>
              </a:ext>
            </a:extLst>
          </p:cNvPr>
          <p:cNvSpPr>
            <a:spLocks noGrp="1"/>
          </p:cNvSpPr>
          <p:nvPr>
            <p:ph type="title"/>
          </p:nvPr>
        </p:nvSpPr>
        <p:spPr>
          <a:xfrm>
            <a:off x="429768" y="553616"/>
            <a:ext cx="3595634" cy="1757505"/>
          </a:xfrm>
        </p:spPr>
        <p:txBody>
          <a:bodyPr vert="horz" lIns="91440" tIns="45720" rIns="91440" bIns="45720" rtlCol="0" anchor="t">
            <a:normAutofit/>
          </a:bodyPr>
          <a:lstStyle/>
          <a:p>
            <a:r>
              <a:rPr lang="ja-JP" altLang="en-US" b="0" kern="1200">
                <a:latin typeface="+mj-lt"/>
                <a:ea typeface="+mj-ea"/>
                <a:cs typeface="+mj-cs"/>
              </a:rPr>
              <a:t>開催期間と開場時間</a:t>
            </a:r>
            <a:endParaRPr kumimoji="1" lang="en-US" altLang="ja-JP" b="0" kern="1200">
              <a:latin typeface="+mj-lt"/>
              <a:ea typeface="+mj-ea"/>
              <a:cs typeface="+mj-cs"/>
            </a:endParaRPr>
          </a:p>
        </p:txBody>
      </p:sp>
      <p:sp>
        <p:nvSpPr>
          <p:cNvPr id="5" name="テキスト ボックス 4">
            <a:extLst>
              <a:ext uri="{FF2B5EF4-FFF2-40B4-BE49-F238E27FC236}">
                <a16:creationId xmlns:a16="http://schemas.microsoft.com/office/drawing/2014/main" id="{62670F1A-6420-4437-BDB8-4ABCAE4AFCCD}"/>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29769" y="2311121"/>
            <a:ext cx="3309608" cy="3993263"/>
          </a:xfrm>
          <a:prstGeom prst="rect">
            <a:avLst/>
          </a:prstGeom>
        </p:spPr>
        <p:txBody>
          <a:bodyPr>
            <a:normAutofit/>
          </a:bodyPr>
          <a:lstStyle/>
          <a:p>
            <a:pPr marL="0" indent="0">
              <a:spcBef>
                <a:spcPts val="2500"/>
              </a:spcBef>
              <a:spcAft>
                <a:spcPts val="600"/>
              </a:spcAft>
              <a:buNone/>
            </a:pPr>
            <a:r>
              <a:rPr lang="ja-JP" altLang="en-US" sz="1400" b="1"/>
              <a:t>開催期間</a:t>
            </a:r>
          </a:p>
          <a:p>
            <a:pPr marL="0" lvl="1" indent="0">
              <a:spcBef>
                <a:spcPts val="1000"/>
              </a:spcBef>
              <a:spcAft>
                <a:spcPts val="600"/>
              </a:spcAft>
              <a:buNone/>
            </a:pPr>
            <a:r>
              <a:rPr lang="ja-JP" altLang="en-US" sz="1400"/>
              <a:t>写真展は特定の期間中に開催され、訪問者はその期間内に自由に訪れることができます。</a:t>
            </a:r>
          </a:p>
          <a:p>
            <a:pPr marL="0" indent="0">
              <a:spcBef>
                <a:spcPts val="2500"/>
              </a:spcBef>
              <a:spcAft>
                <a:spcPts val="600"/>
              </a:spcAft>
              <a:buNone/>
            </a:pPr>
            <a:r>
              <a:rPr lang="ja-JP" altLang="en-US" sz="1400" b="1"/>
              <a:t>開場時間</a:t>
            </a:r>
          </a:p>
          <a:p>
            <a:pPr marL="0" lvl="1" indent="0">
              <a:spcBef>
                <a:spcPts val="1000"/>
              </a:spcBef>
              <a:spcAft>
                <a:spcPts val="600"/>
              </a:spcAft>
              <a:buNone/>
            </a:pPr>
            <a:r>
              <a:rPr lang="ja-JP" altLang="en-US" sz="1400"/>
              <a:t>毎日午前</a:t>
            </a:r>
            <a:r>
              <a:rPr lang="en-US" altLang="ja-JP" sz="1400"/>
              <a:t>10</a:t>
            </a:r>
            <a:r>
              <a:rPr lang="ja-JP" altLang="en-US" sz="1400"/>
              <a:t>時から午後</a:t>
            </a:r>
            <a:r>
              <a:rPr lang="en-US" altLang="ja-JP" sz="1400"/>
              <a:t>6</a:t>
            </a:r>
            <a:r>
              <a:rPr lang="ja-JP" altLang="en-US" sz="1400"/>
              <a:t>時まで開場し、最終日は午後</a:t>
            </a:r>
            <a:r>
              <a:rPr lang="en-US" altLang="ja-JP" sz="1400"/>
              <a:t>4</a:t>
            </a:r>
            <a:r>
              <a:rPr lang="ja-JP" altLang="en-US" sz="1400"/>
              <a:t>時で閉場します。</a:t>
            </a:r>
          </a:p>
        </p:txBody>
      </p:sp>
      <p:pic>
        <p:nvPicPr>
          <p:cNvPr id="4" name="コンテンツ プレースホルダー 3" descr="暦">
            <a:extLst>
              <a:ext uri="{FF2B5EF4-FFF2-40B4-BE49-F238E27FC236}">
                <a16:creationId xmlns:a16="http://schemas.microsoft.com/office/drawing/2014/main" id="{6D52FD79-BD35-4B38-8F32-6633E2DE04A8}"/>
              </a:ext>
            </a:extLst>
          </p:cNvPr>
          <p:cNvPicPr>
            <a:picLocks noGrp="1" noChangeAspect="1"/>
          </p:cNvPicPr>
          <p:nvPr>
            <p:ph idx="1"/>
          </p:nvPr>
        </p:nvPicPr>
        <p:blipFill>
          <a:blip r:embed="rId3"/>
          <a:stretch>
            <a:fillRect/>
          </a:stretch>
        </p:blipFill>
        <p:spPr>
          <a:xfrm>
            <a:off x="5136995" y="1271624"/>
            <a:ext cx="6466741" cy="4316549"/>
          </a:xfrm>
          <a:prstGeom prst="rect">
            <a:avLst/>
          </a:prstGeom>
          <a:noFill/>
        </p:spPr>
      </p:pic>
    </p:spTree>
    <p:extLst>
      <p:ext uri="{BB962C8B-B14F-4D97-AF65-F5344CB8AC3E}">
        <p14:creationId xmlns:p14="http://schemas.microsoft.com/office/powerpoint/2010/main" val="34557270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DuneVTI">
  <a:themeElements>
    <a:clrScheme name="Dune Palette">
      <a:dk1>
        <a:srgbClr val="131313"/>
      </a:dk1>
      <a:lt1>
        <a:sysClr val="window" lastClr="FFFFFF"/>
      </a:lt1>
      <a:dk2>
        <a:srgbClr val="203430"/>
      </a:dk2>
      <a:lt2>
        <a:srgbClr val="F0EDE6"/>
      </a:lt2>
      <a:accent1>
        <a:srgbClr val="A57361"/>
      </a:accent1>
      <a:accent2>
        <a:srgbClr val="CD9979"/>
      </a:accent2>
      <a:accent3>
        <a:srgbClr val="4E6C67"/>
      </a:accent3>
      <a:accent4>
        <a:srgbClr val="BA958C"/>
      </a:accent4>
      <a:accent5>
        <a:srgbClr val="A08C60"/>
      </a:accent5>
      <a:accent6>
        <a:srgbClr val="956969"/>
      </a:accent6>
      <a:hlink>
        <a:srgbClr val="B0685E"/>
      </a:hlink>
      <a:folHlink>
        <a:srgbClr val="5E827E"/>
      </a:folHlink>
    </a:clrScheme>
    <a:fontScheme name="Neue Haas">
      <a:majorFont>
        <a:latin typeface="Neue Haas Grotesk Text Pro"/>
        <a:ea typeface=""/>
        <a:cs typeface=""/>
      </a:majorFont>
      <a:minorFont>
        <a:latin typeface="Neue Haas Grotesk Tex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une_win32_DN_v2" id="{97A7A9A4-5677-45E2-BAC9-3A76DA18A86D}" vid="{E1353FFA-7ECE-4894-957E-EAB589AB129E}"/>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19</TotalTime>
  <Words>1949</Words>
  <Application>Microsoft Office PowerPoint</Application>
  <PresentationFormat>ワイド画面</PresentationFormat>
  <Paragraphs>141</Paragraphs>
  <Slides>20</Slides>
  <Notes>20</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20</vt:i4>
      </vt:variant>
    </vt:vector>
  </HeadingPairs>
  <TitlesOfParts>
    <vt:vector size="24" baseType="lpstr">
      <vt:lpstr>游ゴシック</vt:lpstr>
      <vt:lpstr>Arial</vt:lpstr>
      <vt:lpstr>Neue Haas Grotesk Text Pro</vt:lpstr>
      <vt:lpstr>DuneVTI</vt:lpstr>
      <vt:lpstr>写真展の魅力的なご案内</vt:lpstr>
      <vt:lpstr>今日のアジェンダ</vt:lpstr>
      <vt:lpstr>一眼レフカメラの歴史概要</vt:lpstr>
      <vt:lpstr>写真展の概要紹介</vt:lpstr>
      <vt:lpstr>写真展のテーマと目的</vt:lpstr>
      <vt:lpstr>展示会の主催者と協力団体</vt:lpstr>
      <vt:lpstr>過去の開催実績</vt:lpstr>
      <vt:lpstr>開催日時と会場情報</vt:lpstr>
      <vt:lpstr>開催期間と開場時間</vt:lpstr>
      <vt:lpstr>展示会場の場所とアクセス方法</vt:lpstr>
      <vt:lpstr>会場設備とバリアフリー情報</vt:lpstr>
      <vt:lpstr>展示内容と作品の特徴</vt:lpstr>
      <vt:lpstr>出展写真家やアーティストの紹介</vt:lpstr>
      <vt:lpstr>展示される写真のジャンルやテーマ</vt:lpstr>
      <vt:lpstr>特別企画・限定展示の案内</vt:lpstr>
      <vt:lpstr>来場者向け案内とサービス</vt:lpstr>
      <vt:lpstr>入場料・チケット情報</vt:lpstr>
      <vt:lpstr>ワークショップやイベントの案内</vt:lpstr>
      <vt:lpstr>来場者向け特典・記念品情報</vt:lpstr>
      <vt:lpstr>まとめとご案内</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revision>3</cp:revision>
  <dcterms:created xsi:type="dcterms:W3CDTF">2025-08-27T04:07:03Z</dcterms:created>
  <dcterms:modified xsi:type="dcterms:W3CDTF">2025-08-27T04:45:35Z</dcterms:modified>
</cp:coreProperties>
</file>