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7472"/>
    <a:srgbClr val="2772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76563" autoAdjust="0"/>
  </p:normalViewPr>
  <p:slideViewPr>
    <p:cSldViewPr snapToGrid="0">
      <p:cViewPr varScale="1">
        <p:scale>
          <a:sx n="114" d="100"/>
          <a:sy n="114" d="100"/>
        </p:scale>
        <p:origin x="47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6A05A5-DDD6-449A-BACB-4913392EB80D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A53F17-38B9-489C-A36A-B0BD6340FE5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39793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96EE40A-9420-4B0A-BFBF-2637C4B37C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A8805D14-AF1E-4F32-ABC7-3082E461C6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0028586-B584-4ED1-8950-C686663081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D427B-13A4-42D3-9386-F2768AAE7A40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8077A52-6E38-43C4-A456-48003312B5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AD5CB24-121F-4DF4-8CB3-74935C2AD7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6A42A-D211-4FF8-991D-50522F0AD0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748100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5D25906-CF2F-479A-9ABB-0A9AFF1B08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92EBD00-7BF9-4C72-A158-6663EEF2BF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12765E4-A388-40EF-819D-737D1B70AF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D427B-13A4-42D3-9386-F2768AAE7A40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3C94D53-F50D-428D-98D3-73D94DC48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9348719-40DF-4038-824B-1DC2E77B4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6A42A-D211-4FF8-991D-50522F0AD0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03842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5F8DEC5A-D441-4DCC-ADDF-E527C52E1FE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5670C58-76B3-47D7-A30F-C8B777FD7C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C75CBED-F3D1-48B3-A56F-4A8C89C9F2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D427B-13A4-42D3-9386-F2768AAE7A40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BA90090-C852-4DC6-B619-05987BAF50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DD0A98B-C605-4B6D-B8E9-CF8571884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6A42A-D211-4FF8-991D-50522F0AD0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94012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B191A2B-D44B-460F-9E39-B2143C31FF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8F5F8CA-748C-4E55-8566-13B327FA5B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426DE9F-67B7-40F0-A477-AEF9BF45E0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D427B-13A4-42D3-9386-F2768AAE7A40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BBDD741-ECFF-494B-B8D4-009FB6E8FF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EC48775-8D18-4ED8-A6A2-B2DE71C7F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6A42A-D211-4FF8-991D-50522F0AD0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756315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D2CC839-2347-43B4-8763-CDFABEBBED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1EEC7BC-5211-4D36-B58F-B33186DEB0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120F66B-7FB0-40AB-8011-632EAFFB6B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D427B-13A4-42D3-9386-F2768AAE7A40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0881D57-A606-4F36-8896-91788E2E6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2296C80-2E3B-417A-B879-E652C0185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6A42A-D211-4FF8-991D-50522F0AD0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64658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07F0F9B-A6A4-49AA-A399-401E06F464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47D307E-EECF-4BE0-885D-A392E211894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BA828853-D6C3-4462-B13B-7A0196C26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6BCE83D-DA3F-4765-897A-A536C7CC0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D427B-13A4-42D3-9386-F2768AAE7A40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740A9EB-2A04-4EE3-92E1-50418526CB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9D854F2-F283-4163-931F-0CE03CBF5A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6A42A-D211-4FF8-991D-50522F0AD0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8402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37FA663-EC1E-415E-A340-CD9BBD4587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DB44F7C-C1BE-448E-934F-728668C9D7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561E6016-B5E4-4D66-A12E-6825FE38C4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5D8424A6-FD14-461F-938C-E04B466BB62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166B40AB-A21F-420D-A4EE-A47B2C501A5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BE3D43CC-E100-43BE-91C8-E1A1A25E12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D427B-13A4-42D3-9386-F2768AAE7A40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03A49C22-A2F6-4576-8C36-9DC1E5735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029F8A15-620B-4EDC-AEF0-E53225665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6A42A-D211-4FF8-991D-50522F0AD0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011775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51B57A0-1E2D-4459-9606-62B3EDB6AA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DE4B2E12-EB6F-4699-9A77-7A6106743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D427B-13A4-42D3-9386-F2768AAE7A40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06569033-BA7E-4D20-AFF0-4E3B95C82A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B44BB0A8-578E-4992-B2BE-4A6EE36C4C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6A42A-D211-4FF8-991D-50522F0AD0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2047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E53B9CE9-E216-48DE-9D91-E73E7F880A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D427B-13A4-42D3-9386-F2768AAE7A40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D47C16D0-58B1-4B01-888D-F0F68C9710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4AE61A0E-1FB4-41EF-BFBC-E4051B518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6A42A-D211-4FF8-991D-50522F0AD0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58562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013D07C-88D1-4E34-ABA5-23A32AC62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C43181C-D0BE-4C91-917A-5C5F649C0D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59BDD2D-3E55-4C5A-B735-2416DDD88B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2DD1216-8986-4547-956C-EDD41E4FAF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D427B-13A4-42D3-9386-F2768AAE7A40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70E6E2F-3DEE-476D-B6CC-3C2229D776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F47A65D-5521-4E38-A5D7-BFF9532E9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6A42A-D211-4FF8-991D-50522F0AD0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2140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726A30D-FCD1-4F92-9669-D07FBE81D3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0733DB93-DC20-4D0D-BF9E-817EA0ECA9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9E1C2A9-3032-43D1-9523-D0511B0CDE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E9F9D19-0E30-4050-86D6-B3589D5E0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D427B-13A4-42D3-9386-F2768AAE7A40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6EA1B20-3C5D-475B-A7CE-4720C5D678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313523DF-D3E3-4A80-A7D7-BBC2A2D184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A6A42A-D211-4FF8-991D-50522F0AD0F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3652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9B097EC4-A1CF-46C4-A9E0-EB2BB0BE89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97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7131989-DF61-4E2C-BF49-4840FB89DD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3E651A0-70B6-4737-9BC6-4B38F07108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9D427B-13A4-42D3-9386-F2768AAE7A40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C5EFCB2-76E2-4798-B38A-EFE5B77D43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F21470F-39BD-437A-BCB5-EDAC26614D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A6A42A-D211-4FF8-991D-50522F0AD0FE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矢印: 五方向 6">
            <a:extLst>
              <a:ext uri="{FF2B5EF4-FFF2-40B4-BE49-F238E27FC236}">
                <a16:creationId xmlns:a16="http://schemas.microsoft.com/office/drawing/2014/main" id="{99223AD8-3960-439F-B724-4B5C5AC8F81F}"/>
              </a:ext>
            </a:extLst>
          </p:cNvPr>
          <p:cNvSpPr/>
          <p:nvPr userDrawn="1"/>
        </p:nvSpPr>
        <p:spPr>
          <a:xfrm>
            <a:off x="838200" y="1447060"/>
            <a:ext cx="4474345" cy="115409"/>
          </a:xfrm>
          <a:prstGeom prst="homePlate">
            <a:avLst/>
          </a:prstGeom>
          <a:solidFill>
            <a:srgbClr val="287472"/>
          </a:solidFill>
          <a:ln>
            <a:solidFill>
              <a:srgbClr val="2772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3731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>
            <a:extLst>
              <a:ext uri="{FF2B5EF4-FFF2-40B4-BE49-F238E27FC236}">
                <a16:creationId xmlns:a16="http://schemas.microsoft.com/office/drawing/2014/main" id="{9BF67D7E-0A76-447D-9C3A-105EEABE91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社内研修制度</a:t>
            </a:r>
          </a:p>
        </p:txBody>
      </p:sp>
      <p:sp>
        <p:nvSpPr>
          <p:cNvPr id="24" name="コンテンツ プレースホルダー 23">
            <a:extLst>
              <a:ext uri="{FF2B5EF4-FFF2-40B4-BE49-F238E27FC236}">
                <a16:creationId xmlns:a16="http://schemas.microsoft.com/office/drawing/2014/main" id="{6A1A745F-5C27-47E2-8063-7EBAADEAFB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fontAlgn="ctr">
              <a:lnSpc>
                <a:spcPct val="200000"/>
              </a:lnSpc>
              <a:buSzPct val="150000"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</a:pPr>
            <a:r>
              <a:rPr lang="en-US" altLang="ja-JP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IT</a:t>
            </a:r>
            <a:r>
              <a:rPr lang="ja-JP" altLang="en-US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スキル研修</a:t>
            </a:r>
            <a:r>
              <a:rPr lang="en-US" altLang="ja-JP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1</a:t>
            </a:r>
            <a:r>
              <a:rPr lang="ja-JP" altLang="en-US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日間</a:t>
            </a:r>
            <a:endParaRPr lang="en-US" altLang="ja-JP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fontAlgn="ctr">
              <a:lnSpc>
                <a:spcPct val="200000"/>
              </a:lnSpc>
              <a:buSzPct val="150000"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</a:pPr>
            <a:r>
              <a:rPr lang="ja-JP" altLang="en-US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英会話研修週</a:t>
            </a:r>
            <a:r>
              <a:rPr lang="en-US" altLang="ja-JP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1</a:t>
            </a:r>
            <a:r>
              <a:rPr lang="ja-JP" altLang="en-US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回</a:t>
            </a:r>
            <a:r>
              <a:rPr lang="en-US" altLang="ja-JP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6</a:t>
            </a:r>
            <a:r>
              <a:rPr lang="ja-JP" altLang="en-US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か月間</a:t>
            </a:r>
            <a:endParaRPr lang="en-US" altLang="ja-JP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fontAlgn="ctr">
              <a:lnSpc>
                <a:spcPct val="200000"/>
              </a:lnSpc>
              <a:buSzPct val="150000"/>
              <a:buBlip>
                <a:blip r:embed="rId6">
                  <a:extLs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</a:buBlip>
            </a:pPr>
            <a:r>
              <a:rPr lang="ja-JP" altLang="en-US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コミュニケーション研修</a:t>
            </a:r>
            <a:r>
              <a:rPr lang="en-US" altLang="ja-JP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</a:t>
            </a:r>
            <a:r>
              <a:rPr lang="ja-JP" altLang="en-US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日間</a:t>
            </a:r>
            <a:endParaRPr lang="en-US" altLang="ja-JP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fontAlgn="ctr">
              <a:lnSpc>
                <a:spcPct val="200000"/>
              </a:lnSpc>
              <a:buSzPct val="150000"/>
              <a:buBlip>
                <a:blip r:embed="rId8">
                  <a:extLs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</a:buBlip>
            </a:pPr>
            <a:r>
              <a:rPr lang="ja-JP" altLang="en-US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マネージメント研修</a:t>
            </a:r>
            <a:r>
              <a:rPr lang="en-US" altLang="ja-JP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</a:t>
            </a:r>
            <a:r>
              <a:rPr lang="ja-JP" altLang="en-US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日間</a:t>
            </a:r>
          </a:p>
        </p:txBody>
      </p:sp>
    </p:spTree>
    <p:extLst>
      <p:ext uri="{BB962C8B-B14F-4D97-AF65-F5344CB8AC3E}">
        <p14:creationId xmlns:p14="http://schemas.microsoft.com/office/powerpoint/2010/main" val="2640441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</Words>
  <Application>Microsoft Office PowerPoint</Application>
  <PresentationFormat>ワイド画面</PresentationFormat>
  <Paragraphs>5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BIZ UDPゴシック</vt:lpstr>
      <vt:lpstr>游ゴシック</vt:lpstr>
      <vt:lpstr>游ゴシック Light</vt:lpstr>
      <vt:lpstr>Arial</vt:lpstr>
      <vt:lpstr>Office テーマ</vt:lpstr>
      <vt:lpstr>社内研修制度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2022-04-07T13:15:21Z</dcterms:created>
  <dcterms:modified xsi:type="dcterms:W3CDTF">2022-04-12T10:01:41Z</dcterms:modified>
</cp:coreProperties>
</file>