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F0C7681E-99D6-41CB-AEE0-8D620FE9A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EF83401-26EB-4420-B3E4-0621E8EAB9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25</TotalTime>
  <Words>107</Words>
  <Application>Microsoft Office PowerPoint</Application>
  <PresentationFormat>ワイド画面</PresentationFormat>
  <Paragraphs>33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Yu Gothic Medium</vt:lpstr>
      <vt:lpstr>Yu Gothic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井上 香緒里</cp:lastModifiedBy>
  <cp:revision>6</cp:revision>
  <dcterms:created xsi:type="dcterms:W3CDTF">2022-04-06T12:46:09Z</dcterms:created>
  <dcterms:modified xsi:type="dcterms:W3CDTF">2024-07-14T05:44:59Z</dcterms:modified>
</cp:coreProperties>
</file>