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1" r:id="rId2"/>
    <p:sldId id="2562" r:id="rId3"/>
    <p:sldId id="2580" r:id="rId4"/>
    <p:sldId id="2563" r:id="rId5"/>
    <p:sldId id="2564" r:id="rId6"/>
    <p:sldId id="2565" r:id="rId7"/>
    <p:sldId id="2566" r:id="rId8"/>
    <p:sldId id="2567" r:id="rId9"/>
    <p:sldId id="2568" r:id="rId10"/>
    <p:sldId id="2569" r:id="rId11"/>
    <p:sldId id="2570" r:id="rId12"/>
    <p:sldId id="2571" r:id="rId13"/>
    <p:sldId id="2572" r:id="rId14"/>
    <p:sldId id="2573" r:id="rId15"/>
    <p:sldId id="2574" r:id="rId16"/>
    <p:sldId id="2575" r:id="rId17"/>
    <p:sldId id="2576" r:id="rId18"/>
    <p:sldId id="2577" r:id="rId19"/>
    <p:sldId id="2578" r:id="rId20"/>
    <p:sldId id="2579" r:id="rId21"/>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写真展の魅力的なご案内" id="{D78565F5-1BC7-4187-9ACA-9CC29E101BBE}">
          <p14:sldIdLst>
            <p14:sldId id="2561"/>
            <p14:sldId id="2562"/>
            <p14:sldId id="2580"/>
          </p14:sldIdLst>
        </p14:section>
        <p14:section name="写真展の概要紹介" id="{62CB0916-55C8-43F4-B440-25473CECE29F}">
          <p14:sldIdLst>
            <p14:sldId id="2563"/>
            <p14:sldId id="2564"/>
            <p14:sldId id="2565"/>
            <p14:sldId id="2566"/>
          </p14:sldIdLst>
        </p14:section>
        <p14:section name="開催日時と会場情報" id="{BC83F2C1-D76A-4FE0-AFF6-4ED5EBA65B2F}">
          <p14:sldIdLst>
            <p14:sldId id="2567"/>
            <p14:sldId id="2568"/>
            <p14:sldId id="2569"/>
            <p14:sldId id="2570"/>
          </p14:sldIdLst>
        </p14:section>
        <p14:section name="展示内容と作品の特徴" id="{5A59D8DC-F5A3-472F-8FB1-550042132BE1}">
          <p14:sldIdLst>
            <p14:sldId id="2571"/>
            <p14:sldId id="2572"/>
            <p14:sldId id="2573"/>
            <p14:sldId id="2574"/>
          </p14:sldIdLst>
        </p14:section>
        <p14:section name="来場者向け案内とサービス" id="{2B070682-39F6-4B6A-8288-CBB12BD1F23E}">
          <p14:sldIdLst>
            <p14:sldId id="2575"/>
            <p14:sldId id="2576"/>
            <p14:sldId id="2577"/>
            <p14:sldId id="2578"/>
          </p14:sldIdLst>
        </p14:section>
        <p14:section name="まとめとご案内" id="{7E47D11F-75D2-48DF-A414-F96AC81FE50F}">
          <p14:sldIdLst>
            <p14:sldId id="257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p:cViewPr varScale="1">
        <p:scale>
          <a:sx n="61" d="100"/>
          <a:sy n="61" d="100"/>
        </p:scale>
        <p:origin x="882"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F97AE8-62B5-4ADA-B750-A770255A67F4}"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24489D9D-9A3F-48BB-B750-A8FA33602AA5}">
      <dgm:prSet/>
      <dgm:spPr/>
      <dgm:t>
        <a:bodyPr/>
        <a:lstStyle/>
        <a:p>
          <a:pPr>
            <a:lnSpc>
              <a:spcPct val="100000"/>
            </a:lnSpc>
            <a:defRPr b="1"/>
          </a:pPr>
          <a:r>
            <a:rPr lang="en-US"/>
            <a:t>写真展の特徴</a:t>
          </a:r>
        </a:p>
      </dgm:t>
    </dgm:pt>
    <dgm:pt modelId="{97FBE1FC-6EE8-4205-B9AB-D56777269DF0}" type="parTrans" cxnId="{DAEE8A72-1C22-4DBC-8CD7-552697369467}">
      <dgm:prSet/>
      <dgm:spPr/>
      <dgm:t>
        <a:bodyPr/>
        <a:lstStyle/>
        <a:p>
          <a:endParaRPr lang="en-US"/>
        </a:p>
      </dgm:t>
    </dgm:pt>
    <dgm:pt modelId="{47CE581B-5C90-4E07-BD77-571B3AC09CF6}" type="sibTrans" cxnId="{DAEE8A72-1C22-4DBC-8CD7-552697369467}">
      <dgm:prSet/>
      <dgm:spPr/>
      <dgm:t>
        <a:bodyPr/>
        <a:lstStyle/>
        <a:p>
          <a:pPr>
            <a:lnSpc>
              <a:spcPct val="100000"/>
            </a:lnSpc>
            <a:defRPr b="1"/>
          </a:pPr>
          <a:endParaRPr lang="en-US"/>
        </a:p>
      </dgm:t>
    </dgm:pt>
    <dgm:pt modelId="{74D9E3AE-FEB6-438D-B0E5-96BEA4D54CC9}">
      <dgm:prSet/>
      <dgm:spPr/>
      <dgm:t>
        <a:bodyPr/>
        <a:lstStyle/>
        <a:p>
          <a:pPr>
            <a:lnSpc>
              <a:spcPct val="100000"/>
            </a:lnSpc>
          </a:pPr>
          <a:r>
            <a:rPr lang="en-US"/>
            <a:t>多彩な作品と充実したイベントが来場者を魅了します。多様なジャンルが展示されています。</a:t>
          </a:r>
        </a:p>
      </dgm:t>
    </dgm:pt>
    <dgm:pt modelId="{C99BF1BF-5722-4401-9AD4-7E5E3388F512}" type="parTrans" cxnId="{BBCFF62F-4DC8-44B3-B568-7D382637C08E}">
      <dgm:prSet/>
      <dgm:spPr/>
      <dgm:t>
        <a:bodyPr/>
        <a:lstStyle/>
        <a:p>
          <a:endParaRPr lang="en-US"/>
        </a:p>
      </dgm:t>
    </dgm:pt>
    <dgm:pt modelId="{46DB9608-2662-441A-84FC-412073995FB5}" type="sibTrans" cxnId="{BBCFF62F-4DC8-44B3-B568-7D382637C08E}">
      <dgm:prSet/>
      <dgm:spPr/>
      <dgm:t>
        <a:bodyPr/>
        <a:lstStyle/>
        <a:p>
          <a:endParaRPr lang="en-US"/>
        </a:p>
      </dgm:t>
    </dgm:pt>
    <dgm:pt modelId="{8B8F923C-6D78-4F70-BE3C-3B153B89BA2F}">
      <dgm:prSet/>
      <dgm:spPr/>
      <dgm:t>
        <a:bodyPr/>
        <a:lstStyle/>
        <a:p>
          <a:pPr>
            <a:lnSpc>
              <a:spcPct val="100000"/>
            </a:lnSpc>
            <a:defRPr b="1"/>
          </a:pPr>
          <a:r>
            <a:rPr lang="en-US"/>
            <a:t>会場情報の確認</a:t>
          </a:r>
        </a:p>
      </dgm:t>
    </dgm:pt>
    <dgm:pt modelId="{2C4A0EAA-23F8-4AF4-AA99-1D2BA17F2390}" type="parTrans" cxnId="{5D8A4B84-B4CF-4D08-98E4-76F8EC4EAC6E}">
      <dgm:prSet/>
      <dgm:spPr/>
      <dgm:t>
        <a:bodyPr/>
        <a:lstStyle/>
        <a:p>
          <a:endParaRPr lang="en-US"/>
        </a:p>
      </dgm:t>
    </dgm:pt>
    <dgm:pt modelId="{80BC0817-C040-4CCF-A359-FC83D39F99FB}" type="sibTrans" cxnId="{5D8A4B84-B4CF-4D08-98E4-76F8EC4EAC6E}">
      <dgm:prSet/>
      <dgm:spPr/>
      <dgm:t>
        <a:bodyPr/>
        <a:lstStyle/>
        <a:p>
          <a:pPr>
            <a:lnSpc>
              <a:spcPct val="100000"/>
            </a:lnSpc>
            <a:defRPr b="1"/>
          </a:pPr>
          <a:endParaRPr lang="en-US"/>
        </a:p>
      </dgm:t>
    </dgm:pt>
    <dgm:pt modelId="{4B0E8DA0-B1A8-4972-9D98-B3330F4451F2}">
      <dgm:prSet/>
      <dgm:spPr/>
      <dgm:t>
        <a:bodyPr/>
        <a:lstStyle/>
        <a:p>
          <a:pPr>
            <a:lnSpc>
              <a:spcPct val="100000"/>
            </a:lnSpc>
          </a:pPr>
          <a:r>
            <a:rPr lang="en-US"/>
            <a:t>開催日時とアクセス方法を事前に確認し、スムーズに来場できるようにしましょう。</a:t>
          </a:r>
        </a:p>
      </dgm:t>
    </dgm:pt>
    <dgm:pt modelId="{0A3B527C-DE4F-458A-9C59-274162758EB9}" type="parTrans" cxnId="{E012E1F8-225A-4205-ABBE-84D1232161CC}">
      <dgm:prSet/>
      <dgm:spPr/>
      <dgm:t>
        <a:bodyPr/>
        <a:lstStyle/>
        <a:p>
          <a:endParaRPr lang="en-US"/>
        </a:p>
      </dgm:t>
    </dgm:pt>
    <dgm:pt modelId="{B9E86F21-634D-4A62-B60F-CA8D1FD7960C}" type="sibTrans" cxnId="{E012E1F8-225A-4205-ABBE-84D1232161CC}">
      <dgm:prSet/>
      <dgm:spPr/>
      <dgm:t>
        <a:bodyPr/>
        <a:lstStyle/>
        <a:p>
          <a:endParaRPr lang="en-US"/>
        </a:p>
      </dgm:t>
    </dgm:pt>
    <dgm:pt modelId="{4DB635D3-C381-4F8E-BF4E-E6CC496251D9}">
      <dgm:prSet/>
      <dgm:spPr/>
      <dgm:t>
        <a:bodyPr/>
        <a:lstStyle/>
        <a:p>
          <a:pPr>
            <a:lnSpc>
              <a:spcPct val="100000"/>
            </a:lnSpc>
            <a:defRPr b="1"/>
          </a:pPr>
          <a:r>
            <a:rPr lang="en-US"/>
            <a:t>ご来場のお願い</a:t>
          </a:r>
        </a:p>
      </dgm:t>
    </dgm:pt>
    <dgm:pt modelId="{6BF995F9-6C68-4918-B021-44C89C2F0F33}" type="parTrans" cxnId="{F1F112B5-7F82-40B9-A09B-3E99910C79BD}">
      <dgm:prSet/>
      <dgm:spPr/>
      <dgm:t>
        <a:bodyPr/>
        <a:lstStyle/>
        <a:p>
          <a:endParaRPr lang="en-US"/>
        </a:p>
      </dgm:t>
    </dgm:pt>
    <dgm:pt modelId="{1A934928-61FB-4F28-93D5-38E6632408F3}" type="sibTrans" cxnId="{F1F112B5-7F82-40B9-A09B-3E99910C79BD}">
      <dgm:prSet/>
      <dgm:spPr/>
      <dgm:t>
        <a:bodyPr/>
        <a:lstStyle/>
        <a:p>
          <a:endParaRPr lang="en-US"/>
        </a:p>
      </dgm:t>
    </dgm:pt>
    <dgm:pt modelId="{77AA3440-F2E6-49E5-B791-650656B37CBB}">
      <dgm:prSet/>
      <dgm:spPr/>
      <dgm:t>
        <a:bodyPr/>
        <a:lstStyle/>
        <a:p>
          <a:pPr>
            <a:lnSpc>
              <a:spcPct val="100000"/>
            </a:lnSpc>
          </a:pPr>
          <a:r>
            <a:rPr lang="en-US"/>
            <a:t>皆様のご来場を心よりお待ちしております。ぜひ足をお運びください。</a:t>
          </a:r>
        </a:p>
      </dgm:t>
    </dgm:pt>
    <dgm:pt modelId="{026C10B0-9574-4AC2-A243-FA0770BFC883}" type="parTrans" cxnId="{E0EFF465-31DB-434F-975A-9AA19A8A7500}">
      <dgm:prSet/>
      <dgm:spPr/>
      <dgm:t>
        <a:bodyPr/>
        <a:lstStyle/>
        <a:p>
          <a:endParaRPr lang="en-US"/>
        </a:p>
      </dgm:t>
    </dgm:pt>
    <dgm:pt modelId="{359D3723-8F81-4098-82C3-321594D80096}" type="sibTrans" cxnId="{E0EFF465-31DB-434F-975A-9AA19A8A7500}">
      <dgm:prSet/>
      <dgm:spPr/>
      <dgm:t>
        <a:bodyPr/>
        <a:lstStyle/>
        <a:p>
          <a:endParaRPr lang="en-US"/>
        </a:p>
      </dgm:t>
    </dgm:pt>
    <dgm:pt modelId="{A644B983-A14B-4B38-A9CD-BB8011F79A72}" type="pres">
      <dgm:prSet presAssocID="{7DF97AE8-62B5-4ADA-B750-A770255A67F4}" presName="Name0" presStyleCnt="0">
        <dgm:presLayoutVars>
          <dgm:dir/>
          <dgm:resizeHandles val="exact"/>
        </dgm:presLayoutVars>
      </dgm:prSet>
      <dgm:spPr/>
    </dgm:pt>
    <dgm:pt modelId="{817F9BA7-592C-494E-A3E7-44FA68C8236E}" type="pres">
      <dgm:prSet presAssocID="{24489D9D-9A3F-48BB-B750-A8FA33602AA5}" presName="compNode" presStyleCnt="0"/>
      <dgm:spPr/>
    </dgm:pt>
    <dgm:pt modelId="{EA460DED-B693-453F-AAE9-4AF857ABA19F}" type="pres">
      <dgm:prSet presAssocID="{24489D9D-9A3F-48BB-B750-A8FA33602AA5}" presName="pictRect" presStyleLbl="revTx" presStyleIdx="0" presStyleCnt="6">
        <dgm:presLayoutVars>
          <dgm:chMax val="0"/>
          <dgm:bulletEnabled/>
        </dgm:presLayoutVars>
      </dgm:prSet>
      <dgm:spPr/>
    </dgm:pt>
    <dgm:pt modelId="{5409233D-3786-4E4B-88AA-471A17B91551}" type="pres">
      <dgm:prSet presAssocID="{24489D9D-9A3F-48BB-B750-A8FA33602AA5}" presName="textRect" presStyleLbl="revTx" presStyleIdx="1" presStyleCnt="6">
        <dgm:presLayoutVars>
          <dgm:bulletEnabled/>
        </dgm:presLayoutVars>
      </dgm:prSet>
      <dgm:spPr/>
    </dgm:pt>
    <dgm:pt modelId="{BB943C18-FCE8-4304-94B5-C6AF921AD5D2}" type="pres">
      <dgm:prSet presAssocID="{47CE581B-5C90-4E07-BD77-571B3AC09CF6}" presName="sibTrans" presStyleLbl="sibTrans2D1" presStyleIdx="0" presStyleCnt="0"/>
      <dgm:spPr/>
    </dgm:pt>
    <dgm:pt modelId="{DFE20BC1-A8C5-47D0-A1F4-6E9916AFA31F}" type="pres">
      <dgm:prSet presAssocID="{8B8F923C-6D78-4F70-BE3C-3B153B89BA2F}" presName="compNode" presStyleCnt="0"/>
      <dgm:spPr/>
    </dgm:pt>
    <dgm:pt modelId="{227A16A4-7D85-4CB8-B618-76D16C949A74}" type="pres">
      <dgm:prSet presAssocID="{8B8F923C-6D78-4F70-BE3C-3B153B89BA2F}" presName="pictRect" presStyleLbl="revTx" presStyleIdx="2" presStyleCnt="6">
        <dgm:presLayoutVars>
          <dgm:chMax val="0"/>
          <dgm:bulletEnabled/>
        </dgm:presLayoutVars>
      </dgm:prSet>
      <dgm:spPr/>
    </dgm:pt>
    <dgm:pt modelId="{50DD6D94-19CF-4EAC-B5D9-1D01E9B89723}" type="pres">
      <dgm:prSet presAssocID="{8B8F923C-6D78-4F70-BE3C-3B153B89BA2F}" presName="textRect" presStyleLbl="revTx" presStyleIdx="3" presStyleCnt="6">
        <dgm:presLayoutVars>
          <dgm:bulletEnabled/>
        </dgm:presLayoutVars>
      </dgm:prSet>
      <dgm:spPr/>
    </dgm:pt>
    <dgm:pt modelId="{9532D9AE-851C-4CA1-B9DC-1892C4F385EC}" type="pres">
      <dgm:prSet presAssocID="{80BC0817-C040-4CCF-A359-FC83D39F99FB}" presName="sibTrans" presStyleLbl="sibTrans2D1" presStyleIdx="0" presStyleCnt="0"/>
      <dgm:spPr/>
    </dgm:pt>
    <dgm:pt modelId="{7582B71E-BABA-483E-BD3C-9C2FEEDF985C}" type="pres">
      <dgm:prSet presAssocID="{4DB635D3-C381-4F8E-BF4E-E6CC496251D9}" presName="compNode" presStyleCnt="0"/>
      <dgm:spPr/>
    </dgm:pt>
    <dgm:pt modelId="{18F2E665-5E40-4545-8E76-C125A3D8C607}" type="pres">
      <dgm:prSet presAssocID="{4DB635D3-C381-4F8E-BF4E-E6CC496251D9}" presName="pictRect" presStyleLbl="revTx" presStyleIdx="4" presStyleCnt="6">
        <dgm:presLayoutVars>
          <dgm:chMax val="0"/>
          <dgm:bulletEnabled/>
        </dgm:presLayoutVars>
      </dgm:prSet>
      <dgm:spPr/>
    </dgm:pt>
    <dgm:pt modelId="{9F6A1BB9-F443-467D-951C-596C56065485}" type="pres">
      <dgm:prSet presAssocID="{4DB635D3-C381-4F8E-BF4E-E6CC496251D9}" presName="textRect" presStyleLbl="revTx" presStyleIdx="5" presStyleCnt="6">
        <dgm:presLayoutVars>
          <dgm:bulletEnabled/>
        </dgm:presLayoutVars>
      </dgm:prSet>
      <dgm:spPr/>
    </dgm:pt>
  </dgm:ptLst>
  <dgm:cxnLst>
    <dgm:cxn modelId="{BBCFF62F-4DC8-44B3-B568-7D382637C08E}" srcId="{24489D9D-9A3F-48BB-B750-A8FA33602AA5}" destId="{74D9E3AE-FEB6-438D-B0E5-96BEA4D54CC9}" srcOrd="0" destOrd="0" parTransId="{C99BF1BF-5722-4401-9AD4-7E5E3388F512}" sibTransId="{46DB9608-2662-441A-84FC-412073995FB5}"/>
    <dgm:cxn modelId="{E0EFF465-31DB-434F-975A-9AA19A8A7500}" srcId="{4DB635D3-C381-4F8E-BF4E-E6CC496251D9}" destId="{77AA3440-F2E6-49E5-B791-650656B37CBB}" srcOrd="0" destOrd="0" parTransId="{026C10B0-9574-4AC2-A243-FA0770BFC883}" sibTransId="{359D3723-8F81-4098-82C3-321594D80096}"/>
    <dgm:cxn modelId="{4DE9F845-943A-4D67-A13A-42D02B8472CC}" type="presOf" srcId="{77AA3440-F2E6-49E5-B791-650656B37CBB}" destId="{9F6A1BB9-F443-467D-951C-596C56065485}" srcOrd="0" destOrd="0" presId="urn:microsoft.com/office/officeart/2024/3/layout/hArchList1"/>
    <dgm:cxn modelId="{DAEE8A72-1C22-4DBC-8CD7-552697369467}" srcId="{7DF97AE8-62B5-4ADA-B750-A770255A67F4}" destId="{24489D9D-9A3F-48BB-B750-A8FA33602AA5}" srcOrd="0" destOrd="0" parTransId="{97FBE1FC-6EE8-4205-B9AB-D56777269DF0}" sibTransId="{47CE581B-5C90-4E07-BD77-571B3AC09CF6}"/>
    <dgm:cxn modelId="{F54EE358-B6F3-4328-9B10-6DBDB9E966E1}" type="presOf" srcId="{7DF97AE8-62B5-4ADA-B750-A770255A67F4}" destId="{A644B983-A14B-4B38-A9CD-BB8011F79A72}" srcOrd="0" destOrd="0" presId="urn:microsoft.com/office/officeart/2024/3/layout/hArchList1"/>
    <dgm:cxn modelId="{5D8A4B84-B4CF-4D08-98E4-76F8EC4EAC6E}" srcId="{7DF97AE8-62B5-4ADA-B750-A770255A67F4}" destId="{8B8F923C-6D78-4F70-BE3C-3B153B89BA2F}" srcOrd="1" destOrd="0" parTransId="{2C4A0EAA-23F8-4AF4-AA99-1D2BA17F2390}" sibTransId="{80BC0817-C040-4CCF-A359-FC83D39F99FB}"/>
    <dgm:cxn modelId="{4C329396-DBE7-470C-AA3E-13E22B2F9723}" type="presOf" srcId="{4DB635D3-C381-4F8E-BF4E-E6CC496251D9}" destId="{18F2E665-5E40-4545-8E76-C125A3D8C607}" srcOrd="0" destOrd="0" presId="urn:microsoft.com/office/officeart/2024/3/layout/hArchList1"/>
    <dgm:cxn modelId="{FBFFB0B2-22DF-475A-8D0B-B1E7B1D9A676}" type="presOf" srcId="{74D9E3AE-FEB6-438D-B0E5-96BEA4D54CC9}" destId="{5409233D-3786-4E4B-88AA-471A17B91551}" srcOrd="0" destOrd="0" presId="urn:microsoft.com/office/officeart/2024/3/layout/hArchList1"/>
    <dgm:cxn modelId="{F1F112B5-7F82-40B9-A09B-3E99910C79BD}" srcId="{7DF97AE8-62B5-4ADA-B750-A770255A67F4}" destId="{4DB635D3-C381-4F8E-BF4E-E6CC496251D9}" srcOrd="2" destOrd="0" parTransId="{6BF995F9-6C68-4918-B021-44C89C2F0F33}" sibTransId="{1A934928-61FB-4F28-93D5-38E6632408F3}"/>
    <dgm:cxn modelId="{336BCFB5-C6ED-4833-BBF0-141672B16B9E}" type="presOf" srcId="{4B0E8DA0-B1A8-4972-9D98-B3330F4451F2}" destId="{50DD6D94-19CF-4EAC-B5D9-1D01E9B89723}" srcOrd="0" destOrd="0" presId="urn:microsoft.com/office/officeart/2024/3/layout/hArchList1"/>
    <dgm:cxn modelId="{D7BC76D4-31EF-499D-B321-087D8B348525}" type="presOf" srcId="{80BC0817-C040-4CCF-A359-FC83D39F99FB}" destId="{9532D9AE-851C-4CA1-B9DC-1892C4F385EC}" srcOrd="0" destOrd="0" presId="urn:microsoft.com/office/officeart/2024/3/layout/hArchList1"/>
    <dgm:cxn modelId="{0F4D67E1-E24A-4543-833E-914593E8480F}" type="presOf" srcId="{47CE581B-5C90-4E07-BD77-571B3AC09CF6}" destId="{BB943C18-FCE8-4304-94B5-C6AF921AD5D2}" srcOrd="0" destOrd="0" presId="urn:microsoft.com/office/officeart/2024/3/layout/hArchList1"/>
    <dgm:cxn modelId="{70FD3AE9-EED9-4EEE-BE5C-0DC3C2520F56}" type="presOf" srcId="{24489D9D-9A3F-48BB-B750-A8FA33602AA5}" destId="{EA460DED-B693-453F-AAE9-4AF857ABA19F}" srcOrd="0" destOrd="0" presId="urn:microsoft.com/office/officeart/2024/3/layout/hArchList1"/>
    <dgm:cxn modelId="{E012E1F8-225A-4205-ABBE-84D1232161CC}" srcId="{8B8F923C-6D78-4F70-BE3C-3B153B89BA2F}" destId="{4B0E8DA0-B1A8-4972-9D98-B3330F4451F2}" srcOrd="0" destOrd="0" parTransId="{0A3B527C-DE4F-458A-9C59-274162758EB9}" sibTransId="{B9E86F21-634D-4A62-B60F-CA8D1FD7960C}"/>
    <dgm:cxn modelId="{C15803FF-3F48-4E89-A89C-F8646561CB59}" type="presOf" srcId="{8B8F923C-6D78-4F70-BE3C-3B153B89BA2F}" destId="{227A16A4-7D85-4CB8-B618-76D16C949A74}" srcOrd="0" destOrd="0" presId="urn:microsoft.com/office/officeart/2024/3/layout/hArchList1"/>
    <dgm:cxn modelId="{2A54B1A7-EFA3-41D9-A142-AE0C95E2350E}" type="presParOf" srcId="{A644B983-A14B-4B38-A9CD-BB8011F79A72}" destId="{817F9BA7-592C-494E-A3E7-44FA68C8236E}" srcOrd="0" destOrd="0" presId="urn:microsoft.com/office/officeart/2024/3/layout/hArchList1"/>
    <dgm:cxn modelId="{9B1ACBFF-2395-4983-9EE0-42E7B3DE66B7}" type="presParOf" srcId="{817F9BA7-592C-494E-A3E7-44FA68C8236E}" destId="{EA460DED-B693-453F-AAE9-4AF857ABA19F}" srcOrd="0" destOrd="0" presId="urn:microsoft.com/office/officeart/2024/3/layout/hArchList1"/>
    <dgm:cxn modelId="{C271F7A1-5295-48F8-9B05-7E7EB67FFAB0}" type="presParOf" srcId="{817F9BA7-592C-494E-A3E7-44FA68C8236E}" destId="{5409233D-3786-4E4B-88AA-471A17B91551}" srcOrd="1" destOrd="0" presId="urn:microsoft.com/office/officeart/2024/3/layout/hArchList1"/>
    <dgm:cxn modelId="{D3DE931C-8BBB-404F-8369-C3B5986570E0}" type="presParOf" srcId="{A644B983-A14B-4B38-A9CD-BB8011F79A72}" destId="{BB943C18-FCE8-4304-94B5-C6AF921AD5D2}" srcOrd="1" destOrd="0" presId="urn:microsoft.com/office/officeart/2024/3/layout/hArchList1"/>
    <dgm:cxn modelId="{79CAC17B-F6E9-4F72-AADF-8FD7DA95A829}" type="presParOf" srcId="{A644B983-A14B-4B38-A9CD-BB8011F79A72}" destId="{DFE20BC1-A8C5-47D0-A1F4-6E9916AFA31F}" srcOrd="2" destOrd="0" presId="urn:microsoft.com/office/officeart/2024/3/layout/hArchList1"/>
    <dgm:cxn modelId="{6CE602C6-05BA-4742-92B1-22ECB3BB3071}" type="presParOf" srcId="{DFE20BC1-A8C5-47D0-A1F4-6E9916AFA31F}" destId="{227A16A4-7D85-4CB8-B618-76D16C949A74}" srcOrd="0" destOrd="0" presId="urn:microsoft.com/office/officeart/2024/3/layout/hArchList1"/>
    <dgm:cxn modelId="{C9092500-DEEC-4428-82E6-EF4500388EAD}" type="presParOf" srcId="{DFE20BC1-A8C5-47D0-A1F4-6E9916AFA31F}" destId="{50DD6D94-19CF-4EAC-B5D9-1D01E9B89723}" srcOrd="1" destOrd="0" presId="urn:microsoft.com/office/officeart/2024/3/layout/hArchList1"/>
    <dgm:cxn modelId="{A5067F57-A69F-4C18-A4D8-6B3E5BF80665}" type="presParOf" srcId="{A644B983-A14B-4B38-A9CD-BB8011F79A72}" destId="{9532D9AE-851C-4CA1-B9DC-1892C4F385EC}" srcOrd="3" destOrd="0" presId="urn:microsoft.com/office/officeart/2024/3/layout/hArchList1"/>
    <dgm:cxn modelId="{8B4D8A8E-E79F-464F-88AE-753E7286A188}" type="presParOf" srcId="{A644B983-A14B-4B38-A9CD-BB8011F79A72}" destId="{7582B71E-BABA-483E-BD3C-9C2FEEDF985C}" srcOrd="4" destOrd="0" presId="urn:microsoft.com/office/officeart/2024/3/layout/hArchList1"/>
    <dgm:cxn modelId="{240AE2A4-058B-4CB8-907D-3BDAFEBFB797}" type="presParOf" srcId="{7582B71E-BABA-483E-BD3C-9C2FEEDF985C}" destId="{18F2E665-5E40-4545-8E76-C125A3D8C607}" srcOrd="0" destOrd="0" presId="urn:microsoft.com/office/officeart/2024/3/layout/hArchList1"/>
    <dgm:cxn modelId="{8C809174-133B-4CAE-A903-F2499ED16753}" type="presParOf" srcId="{7582B71E-BABA-483E-BD3C-9C2FEEDF985C}" destId="{9F6A1BB9-F443-467D-951C-596C5606548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60DED-B693-453F-AAE9-4AF857ABA19F}">
      <dsp:nvSpPr>
        <dsp:cNvPr id="0" name=""/>
        <dsp:cNvSpPr/>
      </dsp:nvSpPr>
      <dsp:spPr>
        <a:xfrm>
          <a:off x="0"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写真展の特徴</a:t>
          </a:r>
        </a:p>
      </dsp:txBody>
      <dsp:txXfrm>
        <a:off x="0" y="0"/>
        <a:ext cx="2303145" cy="354015"/>
      </dsp:txXfrm>
    </dsp:sp>
    <dsp:sp modelId="{5409233D-3786-4E4B-88AA-471A17B91551}">
      <dsp:nvSpPr>
        <dsp:cNvPr id="0" name=""/>
        <dsp:cNvSpPr/>
      </dsp:nvSpPr>
      <dsp:spPr>
        <a:xfrm>
          <a:off x="0"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多彩な作品と充実したイベントが来場者を魅了します。多様なジャンルが展示されています。</a:t>
          </a:r>
        </a:p>
      </dsp:txBody>
      <dsp:txXfrm>
        <a:off x="0" y="354015"/>
        <a:ext cx="2303145" cy="1837715"/>
      </dsp:txXfrm>
    </dsp:sp>
    <dsp:sp modelId="{227A16A4-7D85-4CB8-B618-76D16C949A74}">
      <dsp:nvSpPr>
        <dsp:cNvPr id="0" name=""/>
        <dsp:cNvSpPr/>
      </dsp:nvSpPr>
      <dsp:spPr>
        <a:xfrm>
          <a:off x="253345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会場情報の確認</a:t>
          </a:r>
        </a:p>
      </dsp:txBody>
      <dsp:txXfrm>
        <a:off x="2533459" y="0"/>
        <a:ext cx="2303145" cy="354015"/>
      </dsp:txXfrm>
    </dsp:sp>
    <dsp:sp modelId="{50DD6D94-19CF-4EAC-B5D9-1D01E9B89723}">
      <dsp:nvSpPr>
        <dsp:cNvPr id="0" name=""/>
        <dsp:cNvSpPr/>
      </dsp:nvSpPr>
      <dsp:spPr>
        <a:xfrm>
          <a:off x="253345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開催日時とアクセス方法を事前に確認し、スムーズに来場できるようにしましょう。</a:t>
          </a:r>
        </a:p>
      </dsp:txBody>
      <dsp:txXfrm>
        <a:off x="2533459" y="354015"/>
        <a:ext cx="2303145" cy="1837715"/>
      </dsp:txXfrm>
    </dsp:sp>
    <dsp:sp modelId="{18F2E665-5E40-4545-8E76-C125A3D8C607}">
      <dsp:nvSpPr>
        <dsp:cNvPr id="0" name=""/>
        <dsp:cNvSpPr/>
      </dsp:nvSpPr>
      <dsp:spPr>
        <a:xfrm>
          <a:off x="506691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ご来場のお願い</a:t>
          </a:r>
        </a:p>
      </dsp:txBody>
      <dsp:txXfrm>
        <a:off x="5066919" y="0"/>
        <a:ext cx="2303145" cy="354015"/>
      </dsp:txXfrm>
    </dsp:sp>
    <dsp:sp modelId="{9F6A1BB9-F443-467D-951C-596C56065485}">
      <dsp:nvSpPr>
        <dsp:cNvPr id="0" name=""/>
        <dsp:cNvSpPr/>
      </dsp:nvSpPr>
      <dsp:spPr>
        <a:xfrm>
          <a:off x="506691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皆様のご来場を心よりお待ちしております。ぜひ足をお運びください。</a:t>
          </a:r>
        </a:p>
      </dsp:txBody>
      <dsp:txXfrm>
        <a:off x="5066919" y="354015"/>
        <a:ext cx="2303145" cy="183771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994C9-FA7E-4F85-B63D-75BEAA39849C}" type="datetimeFigureOut">
              <a:rPr kumimoji="1" lang="ja-JP" altLang="en-US" smtClean="0"/>
              <a:t>2025/8/27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CBF7-6AB7-41A3-B176-4054A3135B7E}" type="slidenum">
              <a:rPr kumimoji="1" lang="ja-JP" altLang="en-US" smtClean="0"/>
              <a:t>‹#›</a:t>
            </a:fld>
            <a:endParaRPr kumimoji="1" lang="ja-JP" altLang="en-US"/>
          </a:p>
        </p:txBody>
      </p:sp>
    </p:spTree>
    <p:extLst>
      <p:ext uri="{BB962C8B-B14F-4D97-AF65-F5344CB8AC3E}">
        <p14:creationId xmlns:p14="http://schemas.microsoft.com/office/powerpoint/2010/main" val="7579438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生成コンテンツは間違っている可能性があります。
---
本プレゼンテーションでは、写真展の概要から開催日時・会場情報、展示内容の特徴、来場者向けの案内やサービスまでをご紹介します。写真展の魅力をわかりやすく伝え、皆様のご来場をお待ちしています。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a:t>
            </a:fld>
            <a:endParaRPr kumimoji="1" lang="ja-JP" altLang="en-US"/>
          </a:p>
        </p:txBody>
      </p:sp>
    </p:spTree>
    <p:extLst>
      <p:ext uri="{BB962C8B-B14F-4D97-AF65-F5344CB8AC3E}">
        <p14:creationId xmlns:p14="http://schemas.microsoft.com/office/powerpoint/2010/main" val="359954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会場は〇〇市〇〇ホールにて開催します。最寄り駅から徒歩5分の好立地で、バスや車でのアクセスも便利です。詳細な地図や交通手段も併せてご案内します。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10</a:t>
            </a:fld>
            <a:endParaRPr kumimoji="1" lang="ja-JP" altLang="en-US"/>
          </a:p>
        </p:txBody>
      </p:sp>
    </p:spTree>
    <p:extLst>
      <p:ext uri="{BB962C8B-B14F-4D97-AF65-F5344CB8AC3E}">
        <p14:creationId xmlns:p14="http://schemas.microsoft.com/office/powerpoint/2010/main" val="34945949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展示会場はエレベーターや多目的トイレを完備し、車椅子の方やご高齢の方も安心してご来場いただけます。スタッフも常駐し、必要なサポートを提供します。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11</a:t>
            </a:fld>
            <a:endParaRPr kumimoji="1" lang="ja-JP" altLang="en-US"/>
          </a:p>
        </p:txBody>
      </p:sp>
    </p:spTree>
    <p:extLst>
      <p:ext uri="{BB962C8B-B14F-4D97-AF65-F5344CB8AC3E}">
        <p14:creationId xmlns:p14="http://schemas.microsoft.com/office/powerpoint/2010/main" val="31992282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今回の写真展に出展する写真家やアーティストの紹介、展示される写真のジャンルやテーマについて詳しく説明します。また、特別企画や限定展示の内容もご案内します。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12</a:t>
            </a:fld>
            <a:endParaRPr kumimoji="1" lang="ja-JP" altLang="en-US"/>
          </a:p>
        </p:txBody>
      </p:sp>
    </p:spTree>
    <p:extLst>
      <p:ext uri="{BB962C8B-B14F-4D97-AF65-F5344CB8AC3E}">
        <p14:creationId xmlns:p14="http://schemas.microsoft.com/office/powerpoint/2010/main" val="4211820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国内外で活躍する写真家や新進気鋭のアーティストが多数参加しています。各作家の代表作や作風を紹介し、来場者に一層の興味を持っていただけるよう工夫しています。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13</a:t>
            </a:fld>
            <a:endParaRPr kumimoji="1" lang="ja-JP" altLang="en-US"/>
          </a:p>
        </p:txBody>
      </p:sp>
    </p:spTree>
    <p:extLst>
      <p:ext uri="{BB962C8B-B14F-4D97-AF65-F5344CB8AC3E}">
        <p14:creationId xmlns:p14="http://schemas.microsoft.com/office/powerpoint/2010/main" val="878696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風景写真、ポートレート、ドキュメンタリー、抽象写真など多様なジャンルを網羅しています。全体を通じて“日常の美”や“社会の多様性”をテーマに据えています。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14</a:t>
            </a:fld>
            <a:endParaRPr kumimoji="1" lang="ja-JP" altLang="en-US"/>
          </a:p>
        </p:txBody>
      </p:sp>
    </p:spTree>
    <p:extLst>
      <p:ext uri="{BB962C8B-B14F-4D97-AF65-F5344CB8AC3E}">
        <p14:creationId xmlns:p14="http://schemas.microsoft.com/office/powerpoint/2010/main" val="259959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期間限定の特別企画として、有名写真家によるライブ撮影デモンストレーションや、貴重な歴史的写真の展示も予定しています。これらは来場者だけの特別な体験です。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15</a:t>
            </a:fld>
            <a:endParaRPr kumimoji="1" lang="ja-JP" altLang="en-US"/>
          </a:p>
        </p:txBody>
      </p:sp>
    </p:spTree>
    <p:extLst>
      <p:ext uri="{BB962C8B-B14F-4D97-AF65-F5344CB8AC3E}">
        <p14:creationId xmlns:p14="http://schemas.microsoft.com/office/powerpoint/2010/main" val="3810777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入場料やチケット販売情報、開催中のワークショップやイベントの内容を紹介します。また、ご来場の方に向けた特典や記念品に関する情報もご案内します。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16</a:t>
            </a:fld>
            <a:endParaRPr kumimoji="1" lang="ja-JP" altLang="en-US"/>
          </a:p>
        </p:txBody>
      </p:sp>
    </p:spTree>
    <p:extLst>
      <p:ext uri="{BB962C8B-B14F-4D97-AF65-F5344CB8AC3E}">
        <p14:creationId xmlns:p14="http://schemas.microsoft.com/office/powerpoint/2010/main" val="25096899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チケットは前売り・当日共に販売しています。学生割引やグループ割引もありますので、詳細な料金体系と購入方法を説明しています。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17</a:t>
            </a:fld>
            <a:endParaRPr kumimoji="1" lang="ja-JP" altLang="en-US"/>
          </a:p>
        </p:txBody>
      </p:sp>
    </p:spTree>
    <p:extLst>
      <p:ext uri="{BB962C8B-B14F-4D97-AF65-F5344CB8AC3E}">
        <p14:creationId xmlns:p14="http://schemas.microsoft.com/office/powerpoint/2010/main" val="2251690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写真技術の初心者向けワークショップや作家によるトークイベントを開催予定です。参加方法やスケジュールを詳しくご案内し、参加者の学びと交流の場を提供します。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18</a:t>
            </a:fld>
            <a:endParaRPr kumimoji="1" lang="ja-JP" altLang="en-US"/>
          </a:p>
        </p:txBody>
      </p:sp>
    </p:spTree>
    <p:extLst>
      <p:ext uri="{BB962C8B-B14F-4D97-AF65-F5344CB8AC3E}">
        <p14:creationId xmlns:p14="http://schemas.microsoft.com/office/powerpoint/2010/main" val="17904807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ご来場の皆様には限定ポストカードやカタログのプレゼントを用意しています。また、特定のイベント参加で特別な記念品もお渡ししますのでお楽しみに。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19</a:t>
            </a:fld>
            <a:endParaRPr kumimoji="1" lang="ja-JP" altLang="en-US"/>
          </a:p>
        </p:txBody>
      </p:sp>
    </p:spTree>
    <p:extLst>
      <p:ext uri="{BB962C8B-B14F-4D97-AF65-F5344CB8AC3E}">
        <p14:creationId xmlns:p14="http://schemas.microsoft.com/office/powerpoint/2010/main" val="4057956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最初に写真展のテーマや主催者、過去の実績について説明します。続いて開催日時や会場の詳細、アクセス情報をお伝えします。その後、出展作品や特別企画について紹介し、最後に来場者向けサービスや特典についてご案内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a:t>
            </a:fld>
            <a:endParaRPr kumimoji="1" lang="ja-JP" altLang="en-US"/>
          </a:p>
        </p:txBody>
      </p:sp>
    </p:spTree>
    <p:extLst>
      <p:ext uri="{BB962C8B-B14F-4D97-AF65-F5344CB8AC3E}">
        <p14:creationId xmlns:p14="http://schemas.microsoft.com/office/powerpoint/2010/main" val="7046540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写真展は多彩な作品と充実したイベントで皆様をお迎えいたします。会場へのアクセスや開催日時を再度ご確認いただき、ぜひ足をお運びください。皆様のご来場を心よりお待ちしています。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20</a:t>
            </a:fld>
            <a:endParaRPr kumimoji="1" lang="ja-JP" altLang="en-US"/>
          </a:p>
        </p:txBody>
      </p:sp>
    </p:spTree>
    <p:extLst>
      <p:ext uri="{BB962C8B-B14F-4D97-AF65-F5344CB8AC3E}">
        <p14:creationId xmlns:p14="http://schemas.microsoft.com/office/powerpoint/2010/main" val="453317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一眼レフカメラは、初期のフィルム式モデルから現代のデジタルモデルまで進化しています。1950年代から多くの写真家に支持され、技術革新と共に使いやすさと性能が向上してきました。デジタル一眼レフは高解像度と高速撮影を可能にし、写真表現の幅を広げています。</a:t>
            </a:r>
            <a:endParaRPr kumimoji="1" lang="ja-JP" altLang="en-US"/>
          </a:p>
        </p:txBody>
      </p:sp>
      <p:sp>
        <p:nvSpPr>
          <p:cNvPr id="4" name="スライド番号プレースホルダー 3"/>
          <p:cNvSpPr>
            <a:spLocks noGrp="1"/>
          </p:cNvSpPr>
          <p:nvPr>
            <p:ph type="sldNum" sz="quarter" idx="5"/>
          </p:nvPr>
        </p:nvSpPr>
        <p:spPr/>
        <p:txBody>
          <a:bodyPr/>
          <a:lstStyle/>
          <a:p>
            <a:fld id="{7A3ACBF7-6AB7-41A3-B176-4054A3135B7E}" type="slidenum">
              <a:rPr kumimoji="1" lang="ja-JP" altLang="en-US" smtClean="0"/>
              <a:t>3</a:t>
            </a:fld>
            <a:endParaRPr kumimoji="1" lang="ja-JP" altLang="en-US"/>
          </a:p>
        </p:txBody>
      </p:sp>
    </p:spTree>
    <p:extLst>
      <p:ext uri="{BB962C8B-B14F-4D97-AF65-F5344CB8AC3E}">
        <p14:creationId xmlns:p14="http://schemas.microsoft.com/office/powerpoint/2010/main" val="14750306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写真展の基本情報を理解していただくため、展示のテーマや目的、主催者および協力団体について詳しくご説明します。また、これまでの開催実績にも触れ、写真展の信頼性と魅力をお伝えします。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4</a:t>
            </a:fld>
            <a:endParaRPr kumimoji="1" lang="ja-JP" altLang="en-US"/>
          </a:p>
        </p:txBody>
      </p:sp>
    </p:spTree>
    <p:extLst>
      <p:ext uri="{BB962C8B-B14F-4D97-AF65-F5344CB8AC3E}">
        <p14:creationId xmlns:p14="http://schemas.microsoft.com/office/powerpoint/2010/main" val="41551005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今回の写真展は、現代社会の多様な視点を映し出すことをテーマとしています。訪れる皆様に新たな感性や気づきを提供することを目的に、様々なジャンルの写真を厳選して展示します。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5</a:t>
            </a:fld>
            <a:endParaRPr kumimoji="1" lang="ja-JP" altLang="en-US"/>
          </a:p>
        </p:txBody>
      </p:sp>
    </p:spTree>
    <p:extLst>
      <p:ext uri="{BB962C8B-B14F-4D97-AF65-F5344CB8AC3E}">
        <p14:creationId xmlns:p14="http://schemas.microsoft.com/office/powerpoint/2010/main" val="3712949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写真展は地域の文化振興団体と連携し、プロの写真家協会と共同で主催されています。これにより質の高い展示と幅広いネットワークを活かした運営が実現しています。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6</a:t>
            </a:fld>
            <a:endParaRPr kumimoji="1" lang="ja-JP" altLang="en-US"/>
          </a:p>
        </p:txBody>
      </p:sp>
    </p:spTree>
    <p:extLst>
      <p:ext uri="{BB962C8B-B14F-4D97-AF65-F5344CB8AC3E}">
        <p14:creationId xmlns:p14="http://schemas.microsoft.com/office/powerpoint/2010/main" val="28618017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過去数回の開催では、多くの来場者とメディアの注目を集め、地域の文化イベントとして定着しています。成功例を踏まえ、今回もさらに充実した内容を目指しています。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7</a:t>
            </a:fld>
            <a:endParaRPr kumimoji="1" lang="ja-JP" altLang="en-US"/>
          </a:p>
        </p:txBody>
      </p:sp>
    </p:spTree>
    <p:extLst>
      <p:ext uri="{BB962C8B-B14F-4D97-AF65-F5344CB8AC3E}">
        <p14:creationId xmlns:p14="http://schemas.microsoft.com/office/powerpoint/2010/main" val="26431123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写真展の開催期間、開場時間、会場の場所やアクセス方法について詳しくご案内します。また、訪れるすべての方に快適にご利用いただくための設備やバリアフリー対応についても説明いたします。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8</a:t>
            </a:fld>
            <a:endParaRPr kumimoji="1" lang="ja-JP" altLang="en-US"/>
          </a:p>
        </p:txBody>
      </p:sp>
    </p:spTree>
    <p:extLst>
      <p:ext uri="{BB962C8B-B14F-4D97-AF65-F5344CB8AC3E}">
        <p14:creationId xmlns:p14="http://schemas.microsoft.com/office/powerpoint/2010/main" val="3226356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写真展は〇月〇日から〇月〇日まで開催し、毎日午前10時から午後6時まで開場しています。最終日は午後4時までの予定ですのでご注意ください。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9</a:t>
            </a:fld>
            <a:endParaRPr kumimoji="1" lang="ja-JP" altLang="en-US"/>
          </a:p>
        </p:txBody>
      </p:sp>
    </p:spTree>
    <p:extLst>
      <p:ext uri="{BB962C8B-B14F-4D97-AF65-F5344CB8AC3E}">
        <p14:creationId xmlns:p14="http://schemas.microsoft.com/office/powerpoint/2010/main" val="6588566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48095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8090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373976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7061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062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0358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1300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8596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8013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048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6447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87410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63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8/27/2025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7947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03066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8/27/2025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825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9406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1682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68966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684840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945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946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277702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2082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46718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751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371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60816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2811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09937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896543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42073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48228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0515945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8/27/2025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658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0040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421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035195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773823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553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8/27/2025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066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8/27/2025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99766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8/27/2025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822847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8/27/2025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2623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559947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8/27/2025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107763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14108757"/>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4394010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21435643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6810193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307485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2467723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8/27/2025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0215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1.xml"/><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49.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0.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49.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C92191-BE73-789D-2083-FBD3D013C0A6}"/>
              </a:ext>
            </a:extLst>
          </p:cNvPr>
          <p:cNvSpPr>
            <a:spLocks noGrp="1"/>
          </p:cNvSpPr>
          <p:nvPr>
            <p:ph type="ctrTitle"/>
          </p:nvPr>
        </p:nvSpPr>
        <p:spPr>
          <a:xfrm>
            <a:off x="1408176" y="1536192"/>
            <a:ext cx="9171432" cy="2615184"/>
          </a:xfrm>
        </p:spPr>
        <p:txBody>
          <a:bodyPr anchor="ctr">
            <a:normAutofit/>
          </a:bodyPr>
          <a:lstStyle/>
          <a:p>
            <a:r>
              <a:rPr lang="ja-JP" altLang="en-US"/>
              <a:t>写真展の魅力的なご案内</a:t>
            </a:r>
            <a:endParaRPr kumimoji="1" lang="ja-JP" altLang="en-US"/>
          </a:p>
        </p:txBody>
      </p:sp>
      <p:sp>
        <p:nvSpPr>
          <p:cNvPr id="3" name="字幕 2">
            <a:extLst>
              <a:ext uri="{FF2B5EF4-FFF2-40B4-BE49-F238E27FC236}">
                <a16:creationId xmlns:a16="http://schemas.microsoft.com/office/drawing/2014/main" id="{3B6518FC-A5EE-0CD0-814C-E863047E81A3}"/>
              </a:ext>
            </a:extLst>
          </p:cNvPr>
          <p:cNvSpPr>
            <a:spLocks noGrp="1"/>
          </p:cNvSpPr>
          <p:nvPr>
            <p:ph type="subTitle" idx="1"/>
          </p:nvPr>
        </p:nvSpPr>
        <p:spPr>
          <a:xfrm>
            <a:off x="1408176" y="4427554"/>
            <a:ext cx="9171432" cy="1143000"/>
          </a:xfrm>
        </p:spPr>
        <p:txBody>
          <a:bodyPr anchor="t">
            <a:normAutofit/>
          </a:bodyPr>
          <a:lstStyle/>
          <a:p>
            <a:r>
              <a:rPr lang="ja-JP" altLang="en-US"/>
              <a:t>開催情報と展示内容を詳しく説明します</a:t>
            </a:r>
            <a:endParaRPr kumimoji="1" lang="ja-JP" altLang="en-US"/>
          </a:p>
        </p:txBody>
      </p:sp>
    </p:spTree>
    <p:extLst>
      <p:ext uri="{BB962C8B-B14F-4D97-AF65-F5344CB8AC3E}">
        <p14:creationId xmlns:p14="http://schemas.microsoft.com/office/powerpoint/2010/main" val="361242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7652F-3F4A-4C7D-38CE-1657DFE94444}"/>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展示会場の場所とアクセス方法</a:t>
            </a:r>
            <a:endParaRPr kumimoji="1" lang="en-US" altLang="ja-JP" b="0" kern="1200">
              <a:latin typeface="+mj-lt"/>
              <a:ea typeface="+mj-ea"/>
              <a:cs typeface="+mj-cs"/>
            </a:endParaRPr>
          </a:p>
        </p:txBody>
      </p:sp>
      <p:pic>
        <p:nvPicPr>
          <p:cNvPr id="4" name="コンテンツ プレースホルダー 3" descr="マドリードの北駅(XIX c.)の建設">
            <a:extLst>
              <a:ext uri="{FF2B5EF4-FFF2-40B4-BE49-F238E27FC236}">
                <a16:creationId xmlns:a16="http://schemas.microsoft.com/office/drawing/2014/main" id="{D563FD64-729C-48DF-8283-3F4E57B41DDB}"/>
              </a:ext>
            </a:extLst>
          </p:cNvPr>
          <p:cNvPicPr>
            <a:picLocks noGrp="1" noChangeAspect="1"/>
          </p:cNvPicPr>
          <p:nvPr>
            <p:ph type="pic" sz="quarter" idx="13"/>
          </p:nvPr>
        </p:nvPicPr>
        <p:blipFill>
          <a:blip r:embed="rId3"/>
          <a:srcRect l="28481" r="30005"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40A2A05C-D5C5-43F6-9EF9-2F29BE28502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展示会場の場所</a:t>
            </a:r>
          </a:p>
          <a:p>
            <a:pPr marL="0" lvl="1" indent="0">
              <a:spcBef>
                <a:spcPts val="1000"/>
              </a:spcBef>
              <a:spcAft>
                <a:spcPts val="600"/>
              </a:spcAft>
              <a:buFont typeface="Arial" panose="020B0604020202020204" pitchFamily="34" charset="0"/>
              <a:buNone/>
            </a:pPr>
            <a:r>
              <a:rPr lang="ja-JP" altLang="en-US" sz="1400"/>
              <a:t>展示会は〇〇市の〇〇ホールで行われます。便利な中心地に位置しています。</a:t>
            </a:r>
          </a:p>
          <a:p>
            <a:pPr marL="0" indent="0">
              <a:spcBef>
                <a:spcPts val="2500"/>
              </a:spcBef>
              <a:spcAft>
                <a:spcPts val="600"/>
              </a:spcAft>
              <a:buFont typeface="Arial" panose="020B0604020202020204" pitchFamily="34" charset="0"/>
              <a:buNone/>
            </a:pPr>
            <a:r>
              <a:rPr lang="ja-JP" altLang="en-US" sz="1400" b="1"/>
              <a:t>最寄り駅から徒歩</a:t>
            </a:r>
            <a:r>
              <a:rPr lang="en-US" altLang="ja-JP" sz="1400" b="1"/>
              <a:t>5</a:t>
            </a:r>
            <a:r>
              <a:rPr lang="ja-JP" altLang="en-US" sz="1400" b="1"/>
              <a:t>分</a:t>
            </a:r>
          </a:p>
          <a:p>
            <a:pPr marL="0" lvl="1" indent="0">
              <a:spcBef>
                <a:spcPts val="1000"/>
              </a:spcBef>
              <a:spcAft>
                <a:spcPts val="600"/>
              </a:spcAft>
              <a:buFont typeface="Arial" panose="020B0604020202020204" pitchFamily="34" charset="0"/>
              <a:buNone/>
            </a:pPr>
            <a:r>
              <a:rPr lang="ja-JP" altLang="en-US" sz="1400"/>
              <a:t>最寄り駅から会場まで徒歩</a:t>
            </a:r>
            <a:r>
              <a:rPr lang="en-US" altLang="ja-JP" sz="1400"/>
              <a:t>5</a:t>
            </a:r>
            <a:r>
              <a:rPr lang="ja-JP" altLang="en-US" sz="1400"/>
              <a:t>分でアクセス可能です。駅からのルートも案内します。</a:t>
            </a:r>
          </a:p>
          <a:p>
            <a:pPr marL="0" indent="0">
              <a:spcBef>
                <a:spcPts val="2500"/>
              </a:spcBef>
              <a:spcAft>
                <a:spcPts val="600"/>
              </a:spcAft>
              <a:buFont typeface="Arial" panose="020B0604020202020204" pitchFamily="34" charset="0"/>
              <a:buNone/>
            </a:pPr>
            <a:r>
              <a:rPr lang="ja-JP" altLang="en-US" sz="1400" b="1"/>
              <a:t>バスと車でのアクセス</a:t>
            </a:r>
          </a:p>
          <a:p>
            <a:pPr marL="0" lvl="1" indent="0">
              <a:spcBef>
                <a:spcPts val="1000"/>
              </a:spcBef>
              <a:spcAft>
                <a:spcPts val="600"/>
              </a:spcAft>
              <a:buFont typeface="Arial" panose="020B0604020202020204" pitchFamily="34" charset="0"/>
              <a:buNone/>
            </a:pPr>
            <a:r>
              <a:rPr lang="ja-JP" altLang="en-US" sz="1400"/>
              <a:t>バス停や駐車場も近くにあり、車やバスでの来場も便利です。</a:t>
            </a:r>
          </a:p>
        </p:txBody>
      </p:sp>
    </p:spTree>
    <p:extLst>
      <p:ext uri="{BB962C8B-B14F-4D97-AF65-F5344CB8AC3E}">
        <p14:creationId xmlns:p14="http://schemas.microsoft.com/office/powerpoint/2010/main" val="2887664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F29B65-F981-A1FD-3D68-F966EDF07FD9}"/>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会場設備とバリアフリー情報</a:t>
            </a:r>
            <a:endParaRPr kumimoji="1" lang="en-US" altLang="ja-JP" b="0" kern="1200">
              <a:latin typeface="+mj-lt"/>
              <a:ea typeface="+mj-ea"/>
              <a:cs typeface="+mj-cs"/>
            </a:endParaRPr>
          </a:p>
        </p:txBody>
      </p:sp>
      <p:pic>
        <p:nvPicPr>
          <p:cNvPr id="4" name="コンテンツ プレースホルダー 3" descr="建物内のエレベーター">
            <a:extLst>
              <a:ext uri="{FF2B5EF4-FFF2-40B4-BE49-F238E27FC236}">
                <a16:creationId xmlns:a16="http://schemas.microsoft.com/office/drawing/2014/main" id="{AA54718F-E954-4C37-8287-9C6C9C717CE9}"/>
              </a:ext>
            </a:extLst>
          </p:cNvPr>
          <p:cNvPicPr>
            <a:picLocks noGrp="1" noChangeAspect="1"/>
          </p:cNvPicPr>
          <p:nvPr>
            <p:ph type="pic" sz="quarter" idx="13"/>
          </p:nvPr>
        </p:nvPicPr>
        <p:blipFill>
          <a:blip r:embed="rId3"/>
          <a:srcRect r="10185"/>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4ACDD74D-3F69-48DF-A099-5132B94B674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None/>
            </a:pPr>
            <a:r>
              <a:rPr lang="ja-JP" altLang="en-US" sz="1400" b="1"/>
              <a:t>バリアフリー設備</a:t>
            </a:r>
          </a:p>
          <a:p>
            <a:pPr marL="0" lvl="1" indent="0">
              <a:spcBef>
                <a:spcPts val="1000"/>
              </a:spcBef>
              <a:spcAft>
                <a:spcPts val="600"/>
              </a:spcAft>
              <a:buNone/>
            </a:pPr>
            <a:r>
              <a:rPr lang="ja-JP" altLang="en-US" sz="1400"/>
              <a:t>展示会場には車椅子対応のエレベーターと多目的トイレが完備されています。すべての来場者が快適に利用可能です。</a:t>
            </a:r>
          </a:p>
          <a:p>
            <a:pPr marL="0" indent="0">
              <a:spcBef>
                <a:spcPts val="2500"/>
              </a:spcBef>
              <a:spcAft>
                <a:spcPts val="600"/>
              </a:spcAft>
              <a:buNone/>
            </a:pPr>
            <a:r>
              <a:rPr lang="ja-JP" altLang="en-US" sz="1400" b="1"/>
              <a:t>来場者サポート</a:t>
            </a:r>
          </a:p>
          <a:p>
            <a:pPr marL="0" lvl="1" indent="0">
              <a:spcBef>
                <a:spcPts val="1000"/>
              </a:spcBef>
              <a:spcAft>
                <a:spcPts val="600"/>
              </a:spcAft>
              <a:buNone/>
            </a:pPr>
            <a:r>
              <a:rPr lang="ja-JP" altLang="en-US" sz="1400"/>
              <a:t>常駐スタッフが高齢者や障がい者に必要なサポートを提供し、安全で安心な環境を実現しています。</a:t>
            </a:r>
          </a:p>
        </p:txBody>
      </p:sp>
    </p:spTree>
    <p:extLst>
      <p:ext uri="{BB962C8B-B14F-4D97-AF65-F5344CB8AC3E}">
        <p14:creationId xmlns:p14="http://schemas.microsoft.com/office/powerpoint/2010/main" val="1896140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2588E1-7CE1-9CBD-6B79-7CFF70A849C5}"/>
              </a:ext>
            </a:extLst>
          </p:cNvPr>
          <p:cNvSpPr>
            <a:spLocks noGrp="1"/>
          </p:cNvSpPr>
          <p:nvPr>
            <p:ph type="title"/>
          </p:nvPr>
        </p:nvSpPr>
        <p:spPr>
          <a:xfrm>
            <a:off x="429768" y="1810512"/>
            <a:ext cx="7772400" cy="4562856"/>
          </a:xfrm>
        </p:spPr>
        <p:txBody>
          <a:bodyPr anchor="b">
            <a:normAutofit/>
          </a:bodyPr>
          <a:lstStyle/>
          <a:p>
            <a:r>
              <a:rPr lang="ja-JP" altLang="en-US"/>
              <a:t>展示内容と作品の特徴</a:t>
            </a:r>
            <a:endParaRPr kumimoji="1" lang="ja-JP" altLang="en-US"/>
          </a:p>
        </p:txBody>
      </p:sp>
      <p:sp>
        <p:nvSpPr>
          <p:cNvPr id="7" name="Text Placeholder 2">
            <a:extLst>
              <a:ext uri="{FF2B5EF4-FFF2-40B4-BE49-F238E27FC236}">
                <a16:creationId xmlns:a16="http://schemas.microsoft.com/office/drawing/2014/main" id="{9A3E968F-B6B3-4C8E-D6D3-EFAE7DE95F8F}"/>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1699784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2AEF-D766-D736-4783-590003110E7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出展写真家やアーティストの紹介</a:t>
            </a:r>
            <a:endParaRPr kumimoji="1" lang="en-US" altLang="ja-JP" b="0" kern="1200">
              <a:latin typeface="+mj-lt"/>
              <a:ea typeface="+mj-ea"/>
              <a:cs typeface="+mj-cs"/>
            </a:endParaRPr>
          </a:p>
        </p:txBody>
      </p:sp>
      <p:pic>
        <p:nvPicPr>
          <p:cNvPr id="4" name="コンテンツ プレースホルダー 3" descr="アートギャラリーでは、若い女性が美術展を訪れ、アーティストのコレクションを鑑賞します。">
            <a:extLst>
              <a:ext uri="{FF2B5EF4-FFF2-40B4-BE49-F238E27FC236}">
                <a16:creationId xmlns:a16="http://schemas.microsoft.com/office/drawing/2014/main" id="{D045FBD4-7549-49C1-BE4D-3F6537789648}"/>
              </a:ext>
            </a:extLst>
          </p:cNvPr>
          <p:cNvPicPr>
            <a:picLocks noGrp="1" noChangeAspect="1"/>
          </p:cNvPicPr>
          <p:nvPr>
            <p:ph type="pic" sz="quarter" idx="13"/>
          </p:nvPr>
        </p:nvPicPr>
        <p:blipFill>
          <a:blip r:embed="rId3"/>
          <a:srcRect l="44168" r="2927"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691716EB-F4E3-44DE-9F63-B5DB647A02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多彩な写真家の参加</a:t>
            </a:r>
          </a:p>
          <a:p>
            <a:pPr marL="0" lvl="1" indent="0">
              <a:spcBef>
                <a:spcPts val="1000"/>
              </a:spcBef>
              <a:spcAft>
                <a:spcPts val="600"/>
              </a:spcAft>
              <a:buFont typeface="Arial" panose="020B0604020202020204" pitchFamily="34" charset="0"/>
              <a:buNone/>
            </a:pPr>
            <a:r>
              <a:rPr lang="ja-JP" altLang="en-US" sz="1400"/>
              <a:t>国内外の著名写真家が参加し、多様な視点と技術を展示しています。</a:t>
            </a:r>
          </a:p>
          <a:p>
            <a:pPr marL="0" indent="0">
              <a:spcBef>
                <a:spcPts val="2500"/>
              </a:spcBef>
              <a:spcAft>
                <a:spcPts val="600"/>
              </a:spcAft>
              <a:buFont typeface="Arial" panose="020B0604020202020204" pitchFamily="34" charset="0"/>
              <a:buNone/>
            </a:pPr>
            <a:r>
              <a:rPr lang="ja-JP" altLang="en-US" sz="1400" b="1"/>
              <a:t>新進気鋭のアーティスト</a:t>
            </a:r>
          </a:p>
          <a:p>
            <a:pPr marL="0" lvl="1" indent="0">
              <a:spcBef>
                <a:spcPts val="1000"/>
              </a:spcBef>
              <a:spcAft>
                <a:spcPts val="600"/>
              </a:spcAft>
              <a:buFont typeface="Arial" panose="020B0604020202020204" pitchFamily="34" charset="0"/>
              <a:buNone/>
            </a:pPr>
            <a:r>
              <a:rPr lang="ja-JP" altLang="en-US" sz="1400"/>
              <a:t>新しい才能のアーティストが独自の作風で来場者の関心を引いています。</a:t>
            </a:r>
          </a:p>
          <a:p>
            <a:pPr marL="0" indent="0">
              <a:spcBef>
                <a:spcPts val="2500"/>
              </a:spcBef>
              <a:spcAft>
                <a:spcPts val="600"/>
              </a:spcAft>
              <a:buFont typeface="Arial" panose="020B0604020202020204" pitchFamily="34" charset="0"/>
              <a:buNone/>
            </a:pPr>
            <a:r>
              <a:rPr lang="ja-JP" altLang="en-US" sz="1400" b="1"/>
              <a:t>来場者の興味喚起</a:t>
            </a:r>
          </a:p>
          <a:p>
            <a:pPr marL="0" lvl="1" indent="0">
              <a:spcBef>
                <a:spcPts val="1000"/>
              </a:spcBef>
              <a:spcAft>
                <a:spcPts val="600"/>
              </a:spcAft>
              <a:buFont typeface="Arial" panose="020B0604020202020204" pitchFamily="34" charset="0"/>
              <a:buNone/>
            </a:pPr>
            <a:r>
              <a:rPr lang="ja-JP" altLang="en-US" sz="1400"/>
              <a:t>代表作や作風の紹介により、来場者がより深い理解と興味を持てるよう工夫しています。</a:t>
            </a:r>
          </a:p>
        </p:txBody>
      </p:sp>
    </p:spTree>
    <p:extLst>
      <p:ext uri="{BB962C8B-B14F-4D97-AF65-F5344CB8AC3E}">
        <p14:creationId xmlns:p14="http://schemas.microsoft.com/office/powerpoint/2010/main" val="189461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C2D269-3C3D-1407-A47A-EEEF853C0BAD}"/>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展示される写真のジャンルやテーマ</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54B782FC-1818-490B-947E-01AEC70144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多様な写真ジャンル</a:t>
            </a:r>
          </a:p>
          <a:p>
            <a:pPr marL="0" lvl="1" indent="0">
              <a:spcBef>
                <a:spcPts val="1000"/>
              </a:spcBef>
              <a:spcAft>
                <a:spcPts val="600"/>
              </a:spcAft>
              <a:buNone/>
            </a:pPr>
            <a:r>
              <a:rPr lang="ja-JP" altLang="en-US" sz="1400"/>
              <a:t>展示は風景、ポートレート、ドキュメンタリー、抽象写真など多彩なジャンルを含んでいます。</a:t>
            </a:r>
          </a:p>
          <a:p>
            <a:pPr marL="0" indent="0">
              <a:spcBef>
                <a:spcPts val="2500"/>
              </a:spcBef>
              <a:spcAft>
                <a:spcPts val="600"/>
              </a:spcAft>
              <a:buNone/>
            </a:pPr>
            <a:r>
              <a:rPr lang="ja-JP" altLang="en-US" sz="1400" b="1"/>
              <a:t>日常の美</a:t>
            </a:r>
          </a:p>
          <a:p>
            <a:pPr marL="0" lvl="1" indent="0">
              <a:spcBef>
                <a:spcPts val="1000"/>
              </a:spcBef>
              <a:spcAft>
                <a:spcPts val="600"/>
              </a:spcAft>
              <a:buNone/>
            </a:pPr>
            <a:r>
              <a:rPr lang="ja-JP" altLang="en-US" sz="1400"/>
              <a:t>写真は日常の中の美しさを捉え、普段見過ごしがちな瞬間を表現しています。</a:t>
            </a:r>
          </a:p>
          <a:p>
            <a:pPr marL="0" indent="0">
              <a:spcBef>
                <a:spcPts val="2500"/>
              </a:spcBef>
              <a:spcAft>
                <a:spcPts val="600"/>
              </a:spcAft>
              <a:buNone/>
            </a:pPr>
            <a:r>
              <a:rPr lang="ja-JP" altLang="en-US" sz="1400" b="1"/>
              <a:t>社会の多様性</a:t>
            </a:r>
          </a:p>
          <a:p>
            <a:pPr marL="0" lvl="1" indent="0">
              <a:spcBef>
                <a:spcPts val="1000"/>
              </a:spcBef>
              <a:spcAft>
                <a:spcPts val="600"/>
              </a:spcAft>
              <a:buNone/>
            </a:pPr>
            <a:r>
              <a:rPr lang="ja-JP" altLang="en-US" sz="1400"/>
              <a:t>作品は社会の多様性をテーマに、多様な人々や文化を描いています。</a:t>
            </a:r>
          </a:p>
        </p:txBody>
      </p:sp>
      <p:pic>
        <p:nvPicPr>
          <p:cNvPr id="4" name="コンテンツ プレースホルダー 3" descr="フェイスマスクをした人間の顔のグリッド">
            <a:extLst>
              <a:ext uri="{FF2B5EF4-FFF2-40B4-BE49-F238E27FC236}">
                <a16:creationId xmlns:a16="http://schemas.microsoft.com/office/drawing/2014/main" id="{C3D5A543-9A29-4403-AF4F-EDFAB07691DC}"/>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86192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F6D3E-77DE-FD40-9488-E90B77A8524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特別企画・限定展示の案内</a:t>
            </a:r>
            <a:endParaRPr kumimoji="1" lang="en-US" altLang="ja-JP" b="0" kern="1200">
              <a:latin typeface="+mj-lt"/>
              <a:ea typeface="+mj-ea"/>
              <a:cs typeface="+mj-cs"/>
            </a:endParaRPr>
          </a:p>
        </p:txBody>
      </p:sp>
      <p:pic>
        <p:nvPicPr>
          <p:cNvPr id="4" name="コンテンツ プレースホルダー 3" descr="テーブルの上のいくつかの画像の上にデジタル一眼レフカメラをかざす見覚えのない男性。">
            <a:extLst>
              <a:ext uri="{FF2B5EF4-FFF2-40B4-BE49-F238E27FC236}">
                <a16:creationId xmlns:a16="http://schemas.microsoft.com/office/drawing/2014/main" id="{AA7775C7-E908-420A-97AA-C307B71694F4}"/>
              </a:ext>
            </a:extLst>
          </p:cNvPr>
          <p:cNvPicPr>
            <a:picLocks noGrp="1" noChangeAspect="1"/>
          </p:cNvPicPr>
          <p:nvPr>
            <p:ph type="pic" sz="quarter" idx="13"/>
          </p:nvPr>
        </p:nvPicPr>
        <p:blipFill>
          <a:blip r:embed="rId3"/>
          <a:srcRect l="12368" r="20044" b="-2"/>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E022BDAE-8EE9-4EA2-B026-EBB0464EA975}"/>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ライブ撮影デモンストレーション</a:t>
            </a:r>
          </a:p>
          <a:p>
            <a:pPr marL="0" lvl="1" indent="0">
              <a:spcBef>
                <a:spcPts val="1000"/>
              </a:spcBef>
              <a:spcAft>
                <a:spcPts val="600"/>
              </a:spcAft>
              <a:buFont typeface="Arial" panose="020B0604020202020204" pitchFamily="34" charset="0"/>
              <a:buNone/>
            </a:pPr>
            <a:r>
              <a:rPr lang="ja-JP" altLang="en-US" sz="1400"/>
              <a:t>有名写真家が行うライブ撮影は、来場者に撮影技術を間近で体験させる貴重な機会です。</a:t>
            </a:r>
          </a:p>
          <a:p>
            <a:pPr marL="0" indent="0">
              <a:spcBef>
                <a:spcPts val="2500"/>
              </a:spcBef>
              <a:spcAft>
                <a:spcPts val="600"/>
              </a:spcAft>
              <a:buFont typeface="Arial" panose="020B0604020202020204" pitchFamily="34" charset="0"/>
              <a:buNone/>
            </a:pPr>
            <a:r>
              <a:rPr lang="ja-JP" altLang="en-US" sz="1400" b="1"/>
              <a:t>歴史的写真展示</a:t>
            </a:r>
          </a:p>
          <a:p>
            <a:pPr marL="0" lvl="1" indent="0">
              <a:spcBef>
                <a:spcPts val="1000"/>
              </a:spcBef>
              <a:spcAft>
                <a:spcPts val="600"/>
              </a:spcAft>
              <a:buFont typeface="Arial" panose="020B0604020202020204" pitchFamily="34" charset="0"/>
              <a:buNone/>
            </a:pPr>
            <a:r>
              <a:rPr lang="ja-JP" altLang="en-US" sz="1400"/>
              <a:t>貴重な歴史的写真の展示は、来場者に過去の文化や出来事を視覚的に伝える特別な体験を提供します。</a:t>
            </a:r>
          </a:p>
        </p:txBody>
      </p:sp>
    </p:spTree>
    <p:extLst>
      <p:ext uri="{BB962C8B-B14F-4D97-AF65-F5344CB8AC3E}">
        <p14:creationId xmlns:p14="http://schemas.microsoft.com/office/powerpoint/2010/main" val="1480463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CE5486-BC4E-B7DA-100E-50A1E992F1CC}"/>
              </a:ext>
            </a:extLst>
          </p:cNvPr>
          <p:cNvSpPr>
            <a:spLocks noGrp="1"/>
          </p:cNvSpPr>
          <p:nvPr>
            <p:ph type="title"/>
          </p:nvPr>
        </p:nvSpPr>
        <p:spPr>
          <a:xfrm>
            <a:off x="429768" y="1810512"/>
            <a:ext cx="7772400" cy="4562856"/>
          </a:xfrm>
        </p:spPr>
        <p:txBody>
          <a:bodyPr anchor="b">
            <a:normAutofit/>
          </a:bodyPr>
          <a:lstStyle/>
          <a:p>
            <a:r>
              <a:rPr lang="ja-JP" altLang="en-US"/>
              <a:t>来場者向け案内とサービス</a:t>
            </a:r>
            <a:endParaRPr kumimoji="1" lang="ja-JP" altLang="en-US"/>
          </a:p>
        </p:txBody>
      </p:sp>
      <p:sp>
        <p:nvSpPr>
          <p:cNvPr id="7" name="Text Placeholder 2">
            <a:extLst>
              <a:ext uri="{FF2B5EF4-FFF2-40B4-BE49-F238E27FC236}">
                <a16:creationId xmlns:a16="http://schemas.microsoft.com/office/drawing/2014/main" id="{2237DECF-AEB6-E3B0-A277-591B4B2008ED}"/>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930779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B138A3-93E4-F21F-51C2-83F7DE604FCC}"/>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入場料・チケット情報</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435044C-518C-412E-82A4-0672C496F56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チケット販売方法</a:t>
            </a:r>
          </a:p>
          <a:p>
            <a:pPr marL="0" lvl="1" indent="0">
              <a:spcBef>
                <a:spcPts val="1000"/>
              </a:spcBef>
              <a:spcAft>
                <a:spcPts val="600"/>
              </a:spcAft>
              <a:buFont typeface="Arial" panose="020B0604020202020204" pitchFamily="34" charset="0"/>
              <a:buNone/>
            </a:pPr>
            <a:r>
              <a:rPr lang="ja-JP" altLang="en-US" sz="1400"/>
              <a:t>前売りチケットと当日チケットの両方が利用可能で、購入の柔軟性を提供しています。</a:t>
            </a:r>
          </a:p>
          <a:p>
            <a:pPr marL="0" indent="0">
              <a:spcBef>
                <a:spcPts val="2500"/>
              </a:spcBef>
              <a:spcAft>
                <a:spcPts val="600"/>
              </a:spcAft>
              <a:buFont typeface="Arial" panose="020B0604020202020204" pitchFamily="34" charset="0"/>
              <a:buNone/>
            </a:pPr>
            <a:r>
              <a:rPr lang="ja-JP" altLang="en-US" sz="1400" b="1"/>
              <a:t>割引制度</a:t>
            </a:r>
          </a:p>
          <a:p>
            <a:pPr marL="0" lvl="1" indent="0">
              <a:spcBef>
                <a:spcPts val="1000"/>
              </a:spcBef>
              <a:spcAft>
                <a:spcPts val="600"/>
              </a:spcAft>
              <a:buFont typeface="Arial" panose="020B0604020202020204" pitchFamily="34" charset="0"/>
              <a:buNone/>
            </a:pPr>
            <a:r>
              <a:rPr lang="ja-JP" altLang="en-US" sz="1400"/>
              <a:t>学生割引やグループ割引など、様々な割引オプションが用意されています。</a:t>
            </a:r>
          </a:p>
          <a:p>
            <a:pPr marL="0" indent="0">
              <a:spcBef>
                <a:spcPts val="2500"/>
              </a:spcBef>
              <a:spcAft>
                <a:spcPts val="600"/>
              </a:spcAft>
              <a:buFont typeface="Arial" panose="020B0604020202020204" pitchFamily="34" charset="0"/>
              <a:buNone/>
            </a:pPr>
            <a:r>
              <a:rPr lang="ja-JP" altLang="en-US" sz="1400" b="1"/>
              <a:t>料金体系の説明</a:t>
            </a:r>
          </a:p>
          <a:p>
            <a:pPr marL="0" lvl="1" indent="0">
              <a:spcBef>
                <a:spcPts val="1000"/>
              </a:spcBef>
              <a:spcAft>
                <a:spcPts val="600"/>
              </a:spcAft>
              <a:buFont typeface="Arial" panose="020B0604020202020204" pitchFamily="34" charset="0"/>
              <a:buNone/>
            </a:pPr>
            <a:r>
              <a:rPr lang="ja-JP" altLang="en-US" sz="1400"/>
              <a:t>詳細な料金体系と購入方法の説明により、訪問者が簡単に理解できるようになっています。</a:t>
            </a:r>
          </a:p>
        </p:txBody>
      </p:sp>
      <p:pic>
        <p:nvPicPr>
          <p:cNvPr id="4" name="コンテンツ プレースホルダー 3" descr="食事の領収書にクレジットカードとペン">
            <a:extLst>
              <a:ext uri="{FF2B5EF4-FFF2-40B4-BE49-F238E27FC236}">
                <a16:creationId xmlns:a16="http://schemas.microsoft.com/office/drawing/2014/main" id="{B79BD23B-BFCD-4D14-8C3E-09A28B97405B}"/>
              </a:ext>
            </a:extLst>
          </p:cNvPr>
          <p:cNvPicPr>
            <a:picLocks noGrp="1" noChangeAspect="1"/>
          </p:cNvPicPr>
          <p:nvPr>
            <p:ph type="pic" sz="quarter" idx="13"/>
          </p:nvPr>
        </p:nvPicPr>
        <p:blipFill>
          <a:blip r:embed="rId3"/>
          <a:srcRect t="20033" r="2" b="4221"/>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237047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F382B0-B381-BD96-8C4D-4FB25C0FDEAE}"/>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ワークショップやイベントの案内</a:t>
            </a:r>
            <a:endParaRPr kumimoji="1" lang="en-US" altLang="ja-JP" b="0" kern="1200">
              <a:latin typeface="+mj-lt"/>
              <a:ea typeface="+mj-ea"/>
              <a:cs typeface="+mj-cs"/>
            </a:endParaRPr>
          </a:p>
        </p:txBody>
      </p:sp>
      <p:pic>
        <p:nvPicPr>
          <p:cNvPr id="4" name="コンテンツ プレースホルダー 3" descr="スマートフォンレビューを行うビデオブロガー">
            <a:extLst>
              <a:ext uri="{FF2B5EF4-FFF2-40B4-BE49-F238E27FC236}">
                <a16:creationId xmlns:a16="http://schemas.microsoft.com/office/drawing/2014/main" id="{6AE85C29-5D61-4398-8493-FB070FA043CC}"/>
              </a:ext>
            </a:extLst>
          </p:cNvPr>
          <p:cNvPicPr>
            <a:picLocks noGrp="1" noChangeAspect="1"/>
          </p:cNvPicPr>
          <p:nvPr>
            <p:ph type="pic" sz="quarter" idx="13"/>
          </p:nvPr>
        </p:nvPicPr>
        <p:blipFill>
          <a:blip r:embed="rId3"/>
          <a:srcRect l="993" r="19073"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8B21EE2-0100-41F4-ABFA-448E05BAFC89}"/>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000" b="1"/>
              <a:t>初心者向けワークショップ</a:t>
            </a:r>
          </a:p>
          <a:p>
            <a:pPr marL="0" lvl="1" indent="0">
              <a:lnSpc>
                <a:spcPct val="90000"/>
              </a:lnSpc>
              <a:spcBef>
                <a:spcPts val="1000"/>
              </a:spcBef>
              <a:spcAft>
                <a:spcPts val="600"/>
              </a:spcAft>
              <a:buNone/>
            </a:pPr>
            <a:r>
              <a:rPr lang="ja-JP" altLang="en-US" sz="1000"/>
              <a:t>写真技術の初心者を対象に基本から学べるワークショップを開催します。実践的な指導と体験を重視しています。</a:t>
            </a:r>
          </a:p>
          <a:p>
            <a:pPr marL="0" indent="0">
              <a:lnSpc>
                <a:spcPct val="90000"/>
              </a:lnSpc>
              <a:spcBef>
                <a:spcPts val="2500"/>
              </a:spcBef>
              <a:spcAft>
                <a:spcPts val="600"/>
              </a:spcAft>
              <a:buNone/>
            </a:pPr>
            <a:r>
              <a:rPr lang="ja-JP" altLang="en-US" sz="1000" b="1"/>
              <a:t>作家トークイベント</a:t>
            </a:r>
          </a:p>
          <a:p>
            <a:pPr marL="0" lvl="1" indent="0">
              <a:lnSpc>
                <a:spcPct val="90000"/>
              </a:lnSpc>
              <a:spcBef>
                <a:spcPts val="1000"/>
              </a:spcBef>
              <a:spcAft>
                <a:spcPts val="600"/>
              </a:spcAft>
              <a:buNone/>
            </a:pPr>
            <a:r>
              <a:rPr lang="ja-JP" altLang="en-US" sz="1000"/>
              <a:t>著名な写真作家によるトークイベントを企画し、参加者との交流や質問の時間を設けます。</a:t>
            </a:r>
          </a:p>
          <a:p>
            <a:pPr marL="0" indent="0">
              <a:lnSpc>
                <a:spcPct val="90000"/>
              </a:lnSpc>
              <a:spcBef>
                <a:spcPts val="2500"/>
              </a:spcBef>
              <a:spcAft>
                <a:spcPts val="600"/>
              </a:spcAft>
              <a:buNone/>
            </a:pPr>
            <a:r>
              <a:rPr lang="ja-JP" altLang="en-US" sz="1000" b="1"/>
              <a:t>参加方法とスケジュール</a:t>
            </a:r>
          </a:p>
          <a:p>
            <a:pPr marL="0" lvl="1" indent="0">
              <a:lnSpc>
                <a:spcPct val="90000"/>
              </a:lnSpc>
              <a:spcBef>
                <a:spcPts val="1000"/>
              </a:spcBef>
              <a:spcAft>
                <a:spcPts val="600"/>
              </a:spcAft>
              <a:buNone/>
            </a:pPr>
            <a:r>
              <a:rPr lang="ja-JP" altLang="en-US" sz="1000"/>
              <a:t>参加方法やスケジュールの詳細を提供し、参加者がスムーズにイベントに参加できるようにします。</a:t>
            </a:r>
          </a:p>
        </p:txBody>
      </p:sp>
    </p:spTree>
    <p:extLst>
      <p:ext uri="{BB962C8B-B14F-4D97-AF65-F5344CB8AC3E}">
        <p14:creationId xmlns:p14="http://schemas.microsoft.com/office/powerpoint/2010/main" val="186899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6268-D802-03C1-5AAC-8AF519DF26C3}"/>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来場者向け特典・記念品情報</a:t>
            </a:r>
            <a:endParaRPr kumimoji="1" lang="en-US" altLang="ja-JP" b="0" kern="1200">
              <a:latin typeface="+mj-lt"/>
              <a:ea typeface="+mj-ea"/>
              <a:cs typeface="+mj-cs"/>
            </a:endParaRPr>
          </a:p>
        </p:txBody>
      </p:sp>
      <p:pic>
        <p:nvPicPr>
          <p:cNvPr id="4" name="コンテンツ プレースホルダー 3" descr="スペイン・マドリードにあるヴィンテージポストカードショップ。">
            <a:extLst>
              <a:ext uri="{FF2B5EF4-FFF2-40B4-BE49-F238E27FC236}">
                <a16:creationId xmlns:a16="http://schemas.microsoft.com/office/drawing/2014/main" id="{EE2E77D8-0124-4CF6-B780-9E9E492BF036}"/>
              </a:ext>
            </a:extLst>
          </p:cNvPr>
          <p:cNvPicPr>
            <a:picLocks noGrp="1" noChangeAspect="1"/>
          </p:cNvPicPr>
          <p:nvPr>
            <p:ph type="pic" sz="quarter" idx="13"/>
          </p:nvPr>
        </p:nvPicPr>
        <p:blipFill>
          <a:blip r:embed="rId3"/>
          <a:srcRect l="20065" r="1"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33966C8E-268C-4AFE-BF49-A7550B43F3A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限定ポストカードプレゼント</a:t>
            </a:r>
          </a:p>
          <a:p>
            <a:pPr marL="0" lvl="1" indent="0">
              <a:lnSpc>
                <a:spcPct val="90000"/>
              </a:lnSpc>
              <a:spcBef>
                <a:spcPts val="1000"/>
              </a:spcBef>
              <a:spcAft>
                <a:spcPts val="600"/>
              </a:spcAft>
              <a:buNone/>
            </a:pPr>
            <a:r>
              <a:rPr lang="ja-JP" altLang="en-US" sz="1100"/>
              <a:t>来場者全員に限定デザインのポストカードをプレゼントし、思い出づくりをサポートします。</a:t>
            </a:r>
          </a:p>
          <a:p>
            <a:pPr marL="0" indent="0">
              <a:lnSpc>
                <a:spcPct val="90000"/>
              </a:lnSpc>
              <a:spcBef>
                <a:spcPts val="2500"/>
              </a:spcBef>
              <a:spcAft>
                <a:spcPts val="600"/>
              </a:spcAft>
              <a:buNone/>
            </a:pPr>
            <a:r>
              <a:rPr lang="ja-JP" altLang="en-US" sz="1100" b="1"/>
              <a:t>カタログ配布</a:t>
            </a:r>
          </a:p>
          <a:p>
            <a:pPr marL="0" lvl="1" indent="0">
              <a:lnSpc>
                <a:spcPct val="90000"/>
              </a:lnSpc>
              <a:spcBef>
                <a:spcPts val="1000"/>
              </a:spcBef>
              <a:spcAft>
                <a:spcPts val="600"/>
              </a:spcAft>
              <a:buNone/>
            </a:pPr>
            <a:r>
              <a:rPr lang="ja-JP" altLang="en-US" sz="1100"/>
              <a:t>イベント内容や展示情報をまとめたカタログを無料配布し、来場者の理解を深めます。</a:t>
            </a:r>
          </a:p>
          <a:p>
            <a:pPr marL="0" indent="0">
              <a:lnSpc>
                <a:spcPct val="90000"/>
              </a:lnSpc>
              <a:spcBef>
                <a:spcPts val="2500"/>
              </a:spcBef>
              <a:spcAft>
                <a:spcPts val="600"/>
              </a:spcAft>
              <a:buNone/>
            </a:pPr>
            <a:r>
              <a:rPr lang="ja-JP" altLang="en-US" sz="1100" b="1"/>
              <a:t>特別記念品提供</a:t>
            </a:r>
          </a:p>
          <a:p>
            <a:pPr marL="0" lvl="1" indent="0">
              <a:lnSpc>
                <a:spcPct val="90000"/>
              </a:lnSpc>
              <a:spcBef>
                <a:spcPts val="1000"/>
              </a:spcBef>
              <a:spcAft>
                <a:spcPts val="600"/>
              </a:spcAft>
              <a:buNone/>
            </a:pPr>
            <a:r>
              <a:rPr lang="ja-JP" altLang="en-US" sz="1100"/>
              <a:t>特定イベント参加者に特別な記念品を用意し、参加の喜びを高めます。</a:t>
            </a:r>
          </a:p>
        </p:txBody>
      </p:sp>
    </p:spTree>
    <p:extLst>
      <p:ext uri="{BB962C8B-B14F-4D97-AF65-F5344CB8AC3E}">
        <p14:creationId xmlns:p14="http://schemas.microsoft.com/office/powerpoint/2010/main" val="263151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E14498-4A3C-481E-C7B7-9BF2B88D3A38}"/>
              </a:ext>
            </a:extLst>
          </p:cNvPr>
          <p:cNvSpPr>
            <a:spLocks noGrp="1"/>
          </p:cNvSpPr>
          <p:nvPr>
            <p:ph type="title"/>
          </p:nvPr>
        </p:nvSpPr>
        <p:spPr>
          <a:xfrm>
            <a:off x="429768" y="411480"/>
            <a:ext cx="11045952" cy="1828800"/>
          </a:xfrm>
        </p:spPr>
        <p:txBody>
          <a:bodyPr anchor="t">
            <a:normAutofit/>
          </a:bodyPr>
          <a:lstStyle/>
          <a:p>
            <a:r>
              <a:rPr lang="ja-JP" altLang="en-US"/>
              <a:t>今日のアジェンダ</a:t>
            </a:r>
            <a:endParaRPr kumimoji="1" lang="ja-JP" altLang="en-US"/>
          </a:p>
        </p:txBody>
      </p:sp>
      <p:sp>
        <p:nvSpPr>
          <p:cNvPr id="3" name="コンテンツ プレースホルダー 2">
            <a:extLst>
              <a:ext uri="{FF2B5EF4-FFF2-40B4-BE49-F238E27FC236}">
                <a16:creationId xmlns:a16="http://schemas.microsoft.com/office/drawing/2014/main" id="{2B706906-D44F-5621-E48C-685E4FDCDB99}"/>
              </a:ext>
            </a:extLst>
          </p:cNvPr>
          <p:cNvSpPr>
            <a:spLocks noGrp="1"/>
          </p:cNvSpPr>
          <p:nvPr>
            <p:ph sz="quarter" idx="13"/>
            <p:extLst>
              <p:ext uri="{E7BDC344-281C-4309-B0C6-D0EE65EED2A8}">
                <p202:designPr xmlns:p202="http://schemas.microsoft.com/office/powerpoint/2020/02/main">
                  <p202:designTagLst>
                    <p202:designTag name="ARCH:1:CLS" val="BulletedText"/>
                  </p202:designTagLst>
                </p202:designPr>
              </p:ext>
            </p:extLst>
          </p:nvPr>
        </p:nvSpPr>
        <p:spPr>
          <a:xfrm>
            <a:off x="6272784" y="2423160"/>
            <a:ext cx="5202936" cy="3858768"/>
          </a:xfrm>
        </p:spPr>
        <p:txBody>
          <a:bodyPr>
            <a:normAutofit/>
          </a:bodyPr>
          <a:lstStyle/>
          <a:p>
            <a:pPr>
              <a:buFont typeface="Arial" panose="020B0604020202020204" pitchFamily="34" charset="0"/>
              <a:buChar char="•"/>
            </a:pPr>
            <a:r>
              <a:t>写真展の概要紹介</a:t>
            </a:r>
          </a:p>
          <a:p>
            <a:pPr>
              <a:buFont typeface="Arial" panose="020B0604020202020204" pitchFamily="34" charset="0"/>
              <a:buChar char="•"/>
            </a:pPr>
            <a:r>
              <a:t>開催日時と会場情報</a:t>
            </a:r>
          </a:p>
          <a:p>
            <a:pPr>
              <a:buFont typeface="Arial" panose="020B0604020202020204" pitchFamily="34" charset="0"/>
              <a:buChar char="•"/>
            </a:pPr>
            <a:r>
              <a:t>展示内容と作品の特徴</a:t>
            </a:r>
          </a:p>
          <a:p>
            <a:pPr>
              <a:buFont typeface="Arial" panose="020B0604020202020204" pitchFamily="34" charset="0"/>
              <a:buChar char="•"/>
            </a:pPr>
            <a:r>
              <a:t>来場者向け案内とサービス</a:t>
            </a:r>
            <a:endParaRPr kumimoji="1" lang="ja-JP" altLang="en-US"/>
          </a:p>
        </p:txBody>
      </p:sp>
    </p:spTree>
    <p:extLst>
      <p:ext uri="{BB962C8B-B14F-4D97-AF65-F5344CB8AC3E}">
        <p14:creationId xmlns:p14="http://schemas.microsoft.com/office/powerpoint/2010/main" val="3877655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8E44D-2AAD-ACB5-62E4-B4CF22BA7318}"/>
              </a:ext>
            </a:extLst>
          </p:cNvPr>
          <p:cNvSpPr>
            <a:spLocks noGrp="1"/>
          </p:cNvSpPr>
          <p:nvPr>
            <p:ph type="title"/>
          </p:nvPr>
        </p:nvSpPr>
        <p:spPr>
          <a:xfrm>
            <a:off x="429768" y="1627318"/>
            <a:ext cx="7370064" cy="1842020"/>
          </a:xfrm>
        </p:spPr>
        <p:txBody>
          <a:bodyPr anchor="b">
            <a:normAutofit/>
          </a:bodyPr>
          <a:lstStyle/>
          <a:p>
            <a:r>
              <a:rPr lang="ja-JP" altLang="en-US"/>
              <a:t>まとめとご案内</a:t>
            </a:r>
            <a:endParaRPr kumimoji="1" lang="ja-JP" altLang="en-US"/>
          </a:p>
        </p:txBody>
      </p:sp>
      <p:graphicFrame>
        <p:nvGraphicFramePr>
          <p:cNvPr id="7" name="コンテンツ プレースホルダー 2">
            <a:extLst>
              <a:ext uri="{FF2B5EF4-FFF2-40B4-BE49-F238E27FC236}">
                <a16:creationId xmlns:a16="http://schemas.microsoft.com/office/drawing/2014/main" id="{578F7D72-FD7C-E816-8753-E839E93F8D94}"/>
              </a:ext>
            </a:extLst>
          </p:cNvPr>
          <p:cNvGraphicFramePr>
            <a:graphicFrameLocks noGrp="1"/>
          </p:cNvGraphicFramePr>
          <p:nvPr>
            <p:ph sz="quarter" idx="14"/>
            <p:extLst>
              <p:ext uri="{D42A27DB-BD31-4B8C-83A1-F6EECF244321}">
                <p14:modId xmlns:p14="http://schemas.microsoft.com/office/powerpoint/2010/main" val="4130998052"/>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429768" y="3622673"/>
          <a:ext cx="7370064" cy="2231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284539"/>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18ACA72-1826-81C6-E0CA-F8E755D17113}"/>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一眼レフカメラの歴史概要</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88DB53A8-645C-4B54-8902-487D5F48C548}"/>
              </a:ext>
            </a:extLst>
          </p:cNvPr>
          <p:cNvSpPr txBox="1"/>
          <p:nvPr/>
        </p:nvSpPr>
        <p:spPr>
          <a:xfrm>
            <a:off x="429767" y="2276856"/>
            <a:ext cx="4480560" cy="4041648"/>
          </a:xfrm>
          <a:prstGeom prst="rect">
            <a:avLst/>
          </a:prstGeom>
        </p:spPr>
        <p:txBody>
          <a:bodyPr vert="horz" lIns="91440" tIns="45720" rIns="91440" bIns="45720" rtlCol="0">
            <a:normAutofit/>
          </a:bodyPr>
          <a:lstStyle/>
          <a:p>
            <a:pPr marL="228600" indent="-228600">
              <a:lnSpc>
                <a:spcPct val="120000"/>
              </a:lnSpc>
              <a:spcBef>
                <a:spcPts val="1000"/>
              </a:spcBef>
              <a:spcAft>
                <a:spcPts val="600"/>
              </a:spcAft>
              <a:buFont typeface="Arial" panose="020B0604020202020204" pitchFamily="34" charset="0"/>
              <a:buChar char="•"/>
            </a:pPr>
            <a:r>
              <a:rPr lang="en-US"/>
              <a:t>一眼レフカメラは20世紀初頭に誕生しました。</a:t>
            </a:r>
          </a:p>
          <a:p>
            <a:pPr marL="228600" indent="-228600">
              <a:lnSpc>
                <a:spcPct val="120000"/>
              </a:lnSpc>
              <a:spcBef>
                <a:spcPts val="1000"/>
              </a:spcBef>
              <a:spcAft>
                <a:spcPts val="600"/>
              </a:spcAft>
              <a:buFont typeface="Arial" panose="020B0604020202020204" pitchFamily="34" charset="0"/>
              <a:buChar char="•"/>
            </a:pPr>
            <a:r>
              <a:rPr lang="en-US"/>
              <a:t>1950年代に普及が進み、多くのプロ写真家に愛用されました。</a:t>
            </a:r>
          </a:p>
          <a:p>
            <a:pPr marL="228600" indent="-228600">
              <a:lnSpc>
                <a:spcPct val="120000"/>
              </a:lnSpc>
              <a:spcBef>
                <a:spcPts val="1000"/>
              </a:spcBef>
              <a:spcAft>
                <a:spcPts val="600"/>
              </a:spcAft>
              <a:buFont typeface="Arial" panose="020B0604020202020204" pitchFamily="34" charset="0"/>
              <a:buChar char="•"/>
            </a:pPr>
            <a:r>
              <a:rPr lang="en-US"/>
              <a:t>フィルムカメラからデジタル一眼レフへの転換が21世紀に始まりました。</a:t>
            </a:r>
          </a:p>
          <a:p>
            <a:pPr marL="228600" indent="-228600">
              <a:lnSpc>
                <a:spcPct val="120000"/>
              </a:lnSpc>
              <a:spcBef>
                <a:spcPts val="1000"/>
              </a:spcBef>
              <a:spcAft>
                <a:spcPts val="600"/>
              </a:spcAft>
              <a:buFont typeface="Arial" panose="020B0604020202020204" pitchFamily="34" charset="0"/>
              <a:buChar char="•"/>
            </a:pPr>
            <a:r>
              <a:rPr lang="en-US"/>
              <a:t>最新モデルは高解像度センサーと高速オートフォーカスを搭載しています。</a:t>
            </a:r>
            <a:endParaRPr lang="en-US" altLang="ja-JP"/>
          </a:p>
        </p:txBody>
      </p:sp>
      <p:pic>
        <p:nvPicPr>
          <p:cNvPr id="4" name="コンテンツ プレースホルダー 3" descr="ビンテージカメラ">
            <a:extLst>
              <a:ext uri="{FF2B5EF4-FFF2-40B4-BE49-F238E27FC236}">
                <a16:creationId xmlns:a16="http://schemas.microsoft.com/office/drawing/2014/main" id="{6639F8FB-FD8C-4F16-8E0B-6207FAAD859A}"/>
              </a:ext>
            </a:extLst>
          </p:cNvPr>
          <p:cNvPicPr>
            <a:picLocks noGrp="1" noChangeAspect="1"/>
          </p:cNvPicPr>
          <p:nvPr>
            <p:ph type="pic" sz="quarter" idx="13"/>
          </p:nvPr>
        </p:nvPicPr>
        <p:blipFill>
          <a:blip r:embed="rId3"/>
          <a:srcRect l="7291" r="26615" b="-2"/>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40075229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4028C-485A-F6F9-85B2-38AFE203CA71}"/>
              </a:ext>
            </a:extLst>
          </p:cNvPr>
          <p:cNvSpPr>
            <a:spLocks noGrp="1"/>
          </p:cNvSpPr>
          <p:nvPr>
            <p:ph type="title"/>
          </p:nvPr>
        </p:nvSpPr>
        <p:spPr>
          <a:xfrm>
            <a:off x="429768" y="1810512"/>
            <a:ext cx="7772400" cy="4562856"/>
          </a:xfrm>
        </p:spPr>
        <p:txBody>
          <a:bodyPr anchor="b">
            <a:normAutofit/>
          </a:bodyPr>
          <a:lstStyle/>
          <a:p>
            <a:r>
              <a:rPr lang="ja-JP" altLang="en-US"/>
              <a:t>写真展の概要紹介</a:t>
            </a:r>
            <a:endParaRPr kumimoji="1" lang="ja-JP" altLang="en-US"/>
          </a:p>
        </p:txBody>
      </p:sp>
      <p:sp>
        <p:nvSpPr>
          <p:cNvPr id="7" name="Text Placeholder 2">
            <a:extLst>
              <a:ext uri="{FF2B5EF4-FFF2-40B4-BE49-F238E27FC236}">
                <a16:creationId xmlns:a16="http://schemas.microsoft.com/office/drawing/2014/main" id="{8703A044-FF06-476D-C35A-F6D4350DE7B8}"/>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30751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9D459-3577-A23A-CCEB-9767E12DAF01}"/>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写真展のテーマと目的</a:t>
            </a:r>
            <a:endParaRPr kumimoji="1" lang="en-US" altLang="ja-JP" b="0" kern="1200">
              <a:latin typeface="+mj-lt"/>
              <a:ea typeface="+mj-ea"/>
              <a:cs typeface="+mj-cs"/>
            </a:endParaRPr>
          </a:p>
        </p:txBody>
      </p:sp>
      <p:pic>
        <p:nvPicPr>
          <p:cNvPr id="4" name="コンテンツ プレースホルダー 3" descr="油絵の詳細">
            <a:extLst>
              <a:ext uri="{FF2B5EF4-FFF2-40B4-BE49-F238E27FC236}">
                <a16:creationId xmlns:a16="http://schemas.microsoft.com/office/drawing/2014/main" id="{7DBCFC73-C800-4566-802E-D77D74A379E0}"/>
              </a:ext>
            </a:extLst>
          </p:cNvPr>
          <p:cNvPicPr>
            <a:picLocks noGrp="1" noChangeAspect="1"/>
          </p:cNvPicPr>
          <p:nvPr>
            <p:ph type="pic" sz="quarter" idx="13"/>
          </p:nvPr>
        </p:nvPicPr>
        <p:blipFill>
          <a:blip r:embed="rId3"/>
          <a:srcRect l="17338" r="2728"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578D2760-A2ED-4A55-8B81-B5E49D4F5CB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多様な視点の表現</a:t>
            </a:r>
          </a:p>
          <a:p>
            <a:pPr marL="0" lvl="1" indent="0">
              <a:lnSpc>
                <a:spcPct val="90000"/>
              </a:lnSpc>
              <a:spcBef>
                <a:spcPts val="1000"/>
              </a:spcBef>
              <a:spcAft>
                <a:spcPts val="600"/>
              </a:spcAft>
              <a:buNone/>
            </a:pPr>
            <a:r>
              <a:rPr lang="ja-JP" altLang="en-US" sz="1100"/>
              <a:t>写真展は現代社会の多様な視点を映し出し、多角的な理解を促します。</a:t>
            </a:r>
          </a:p>
          <a:p>
            <a:pPr marL="0" indent="0">
              <a:lnSpc>
                <a:spcPct val="90000"/>
              </a:lnSpc>
              <a:spcBef>
                <a:spcPts val="2500"/>
              </a:spcBef>
              <a:spcAft>
                <a:spcPts val="600"/>
              </a:spcAft>
              <a:buNone/>
            </a:pPr>
            <a:r>
              <a:rPr lang="ja-JP" altLang="en-US" sz="1100" b="1"/>
              <a:t>感性と気づきの提供</a:t>
            </a:r>
          </a:p>
          <a:p>
            <a:pPr marL="0" lvl="1" indent="0">
              <a:lnSpc>
                <a:spcPct val="90000"/>
              </a:lnSpc>
              <a:spcBef>
                <a:spcPts val="1000"/>
              </a:spcBef>
              <a:spcAft>
                <a:spcPts val="600"/>
              </a:spcAft>
              <a:buNone/>
            </a:pPr>
            <a:r>
              <a:rPr lang="ja-JP" altLang="en-US" sz="1100"/>
              <a:t>訪問者に新しい感性や気づきを与え、深い共感を呼び起こすことを目指します。</a:t>
            </a:r>
          </a:p>
          <a:p>
            <a:pPr marL="0" indent="0">
              <a:lnSpc>
                <a:spcPct val="90000"/>
              </a:lnSpc>
              <a:spcBef>
                <a:spcPts val="2500"/>
              </a:spcBef>
              <a:spcAft>
                <a:spcPts val="600"/>
              </a:spcAft>
              <a:buNone/>
            </a:pPr>
            <a:r>
              <a:rPr lang="ja-JP" altLang="en-US" sz="1100" b="1"/>
              <a:t>多ジャンルの写真展示</a:t>
            </a:r>
          </a:p>
          <a:p>
            <a:pPr marL="0" lvl="1" indent="0">
              <a:lnSpc>
                <a:spcPct val="90000"/>
              </a:lnSpc>
              <a:spcBef>
                <a:spcPts val="1000"/>
              </a:spcBef>
              <a:spcAft>
                <a:spcPts val="600"/>
              </a:spcAft>
              <a:buNone/>
            </a:pPr>
            <a:r>
              <a:rPr lang="ja-JP" altLang="en-US" sz="1100"/>
              <a:t>様々なジャンルから厳選した写真を展示し、多様な魅力を紹介します。</a:t>
            </a:r>
          </a:p>
        </p:txBody>
      </p:sp>
    </p:spTree>
    <p:extLst>
      <p:ext uri="{BB962C8B-B14F-4D97-AF65-F5344CB8AC3E}">
        <p14:creationId xmlns:p14="http://schemas.microsoft.com/office/powerpoint/2010/main" val="354804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31E8C3-BC9E-847E-2F6D-907D3269419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展示会の主催者と協力団体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135CDA1-151A-4AD2-8FCC-4652BE95B43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地域文化振興団体</a:t>
            </a:r>
          </a:p>
          <a:p>
            <a:pPr marL="0" lvl="1" indent="0">
              <a:spcBef>
                <a:spcPts val="1000"/>
              </a:spcBef>
              <a:spcAft>
                <a:spcPts val="600"/>
              </a:spcAft>
              <a:buNone/>
            </a:pPr>
            <a:r>
              <a:rPr lang="ja-JP" altLang="en-US" sz="1400"/>
              <a:t>地域の文化振興団体と連携し、地域文化の発展と普及を目指しています。</a:t>
            </a:r>
          </a:p>
          <a:p>
            <a:pPr marL="0" indent="0">
              <a:spcBef>
                <a:spcPts val="2500"/>
              </a:spcBef>
              <a:spcAft>
                <a:spcPts val="600"/>
              </a:spcAft>
              <a:buNone/>
            </a:pPr>
            <a:r>
              <a:rPr lang="ja-JP" altLang="en-US" sz="1400" b="1"/>
              <a:t>プロの写真家協会</a:t>
            </a:r>
          </a:p>
          <a:p>
            <a:pPr marL="0" lvl="1" indent="0">
              <a:spcBef>
                <a:spcPts val="1000"/>
              </a:spcBef>
              <a:spcAft>
                <a:spcPts val="600"/>
              </a:spcAft>
              <a:buNone/>
            </a:pPr>
            <a:r>
              <a:rPr lang="ja-JP" altLang="en-US" sz="1400"/>
              <a:t>プロの写真家協会と共同で主催し、専門的な展示内容の質を高めています。</a:t>
            </a:r>
          </a:p>
          <a:p>
            <a:pPr marL="0" indent="0">
              <a:spcBef>
                <a:spcPts val="2500"/>
              </a:spcBef>
              <a:spcAft>
                <a:spcPts val="600"/>
              </a:spcAft>
              <a:buNone/>
            </a:pPr>
            <a:r>
              <a:rPr lang="ja-JP" altLang="en-US" sz="1400" b="1"/>
              <a:t>質の高い展示運営</a:t>
            </a:r>
          </a:p>
          <a:p>
            <a:pPr marL="0" lvl="1" indent="0">
              <a:spcBef>
                <a:spcPts val="1000"/>
              </a:spcBef>
              <a:spcAft>
                <a:spcPts val="600"/>
              </a:spcAft>
              <a:buNone/>
            </a:pPr>
            <a:r>
              <a:rPr lang="ja-JP" altLang="en-US" sz="1400"/>
              <a:t>協力団体のネットワークを活かし、質の高い写真展の運営を実現しています。</a:t>
            </a:r>
          </a:p>
        </p:txBody>
      </p:sp>
      <p:pic>
        <p:nvPicPr>
          <p:cNvPr id="4" name="コンテンツ プレースホルダー 3" descr="録音機材、照明、椅子が設置された控えめなバックステージスタジオで、そこには人がいない">
            <a:extLst>
              <a:ext uri="{FF2B5EF4-FFF2-40B4-BE49-F238E27FC236}">
                <a16:creationId xmlns:a16="http://schemas.microsoft.com/office/drawing/2014/main" id="{4E309DF8-6FC4-4D38-8F90-FB7CBD2838D5}"/>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691961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28D2EB-C1B4-A7FB-CB4D-0ADF42CF5ADB}"/>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過去の開催実績</a:t>
            </a:r>
            <a:endParaRPr kumimoji="1" lang="en-US" altLang="ja-JP" b="0" kern="1200">
              <a:latin typeface="+mj-lt"/>
              <a:ea typeface="+mj-ea"/>
              <a:cs typeface="+mj-cs"/>
            </a:endParaRPr>
          </a:p>
        </p:txBody>
      </p:sp>
      <p:pic>
        <p:nvPicPr>
          <p:cNvPr id="4" name="コンテンツ プレースホルダー 3" descr="焦点を外した人々">
            <a:extLst>
              <a:ext uri="{FF2B5EF4-FFF2-40B4-BE49-F238E27FC236}">
                <a16:creationId xmlns:a16="http://schemas.microsoft.com/office/drawing/2014/main" id="{35EE6FEE-C6F1-4D31-9E6E-678BE0925924}"/>
              </a:ext>
            </a:extLst>
          </p:cNvPr>
          <p:cNvPicPr>
            <a:picLocks noGrp="1" noChangeAspect="1"/>
          </p:cNvPicPr>
          <p:nvPr>
            <p:ph type="pic" sz="quarter" idx="13"/>
          </p:nvPr>
        </p:nvPicPr>
        <p:blipFill>
          <a:blip r:embed="rId3"/>
          <a:srcRect l="16100" r="13546"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3083DFA-E225-4F78-A26B-3F62875197B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多くの来場者</a:t>
            </a:r>
          </a:p>
          <a:p>
            <a:pPr marL="0" lvl="1" indent="0">
              <a:lnSpc>
                <a:spcPct val="90000"/>
              </a:lnSpc>
              <a:spcBef>
                <a:spcPts val="1000"/>
              </a:spcBef>
              <a:spcAft>
                <a:spcPts val="600"/>
              </a:spcAft>
              <a:buNone/>
            </a:pPr>
            <a:r>
              <a:rPr lang="ja-JP" altLang="en-US" sz="1100"/>
              <a:t>過去の開催は多数の来場者を引き付け、地域イベントとして活況を呈しました。</a:t>
            </a:r>
          </a:p>
          <a:p>
            <a:pPr marL="0" indent="0">
              <a:lnSpc>
                <a:spcPct val="90000"/>
              </a:lnSpc>
              <a:spcBef>
                <a:spcPts val="2500"/>
              </a:spcBef>
              <a:spcAft>
                <a:spcPts val="600"/>
              </a:spcAft>
              <a:buNone/>
            </a:pPr>
            <a:r>
              <a:rPr lang="ja-JP" altLang="en-US" sz="1100" b="1"/>
              <a:t>メディアの注目</a:t>
            </a:r>
          </a:p>
          <a:p>
            <a:pPr marL="0" lvl="1" indent="0">
              <a:lnSpc>
                <a:spcPct val="90000"/>
              </a:lnSpc>
              <a:spcBef>
                <a:spcPts val="1000"/>
              </a:spcBef>
              <a:spcAft>
                <a:spcPts val="600"/>
              </a:spcAft>
              <a:buNone/>
            </a:pPr>
            <a:r>
              <a:rPr lang="ja-JP" altLang="en-US" sz="1100"/>
              <a:t>メディアも注目し、イベントの認知度と影響力が高まりました。</a:t>
            </a:r>
          </a:p>
          <a:p>
            <a:pPr marL="0" indent="0">
              <a:lnSpc>
                <a:spcPct val="90000"/>
              </a:lnSpc>
              <a:spcBef>
                <a:spcPts val="2500"/>
              </a:spcBef>
              <a:spcAft>
                <a:spcPts val="600"/>
              </a:spcAft>
              <a:buNone/>
            </a:pPr>
            <a:r>
              <a:rPr lang="ja-JP" altLang="en-US" sz="1100" b="1"/>
              <a:t>成功の継続</a:t>
            </a:r>
          </a:p>
          <a:p>
            <a:pPr marL="0" lvl="1" indent="0">
              <a:lnSpc>
                <a:spcPct val="90000"/>
              </a:lnSpc>
              <a:spcBef>
                <a:spcPts val="1000"/>
              </a:spcBef>
              <a:spcAft>
                <a:spcPts val="600"/>
              </a:spcAft>
              <a:buNone/>
            </a:pPr>
            <a:r>
              <a:rPr lang="ja-JP" altLang="en-US" sz="1100"/>
              <a:t>過去の成功を踏まえて、より充実した内容を目指しています。</a:t>
            </a:r>
          </a:p>
        </p:txBody>
      </p:sp>
    </p:spTree>
    <p:extLst>
      <p:ext uri="{BB962C8B-B14F-4D97-AF65-F5344CB8AC3E}">
        <p14:creationId xmlns:p14="http://schemas.microsoft.com/office/powerpoint/2010/main" val="10131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660B79-5401-7E71-79B8-8711C7647E50}"/>
              </a:ext>
            </a:extLst>
          </p:cNvPr>
          <p:cNvSpPr>
            <a:spLocks noGrp="1"/>
          </p:cNvSpPr>
          <p:nvPr>
            <p:ph type="title"/>
          </p:nvPr>
        </p:nvSpPr>
        <p:spPr>
          <a:xfrm>
            <a:off x="429768" y="1810512"/>
            <a:ext cx="7772400" cy="4562856"/>
          </a:xfrm>
        </p:spPr>
        <p:txBody>
          <a:bodyPr anchor="b">
            <a:normAutofit/>
          </a:bodyPr>
          <a:lstStyle/>
          <a:p>
            <a:r>
              <a:rPr lang="ja-JP" altLang="en-US"/>
              <a:t>開催日時と会場情報</a:t>
            </a:r>
            <a:endParaRPr kumimoji="1" lang="ja-JP" altLang="en-US"/>
          </a:p>
        </p:txBody>
      </p:sp>
      <p:sp>
        <p:nvSpPr>
          <p:cNvPr id="7" name="Text Placeholder 2">
            <a:extLst>
              <a:ext uri="{FF2B5EF4-FFF2-40B4-BE49-F238E27FC236}">
                <a16:creationId xmlns:a16="http://schemas.microsoft.com/office/drawing/2014/main" id="{BE406FDE-197C-22C8-C1B7-E93DCF9A07B9}"/>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28000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B757D8-DC2B-B112-6F22-DD9E75E9CB1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開催期間と開場時間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62670F1A-6420-4437-BDB8-4ABCAE4AFC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開催期間</a:t>
            </a:r>
          </a:p>
          <a:p>
            <a:pPr marL="0" lvl="1" indent="0">
              <a:spcBef>
                <a:spcPts val="1000"/>
              </a:spcBef>
              <a:spcAft>
                <a:spcPts val="600"/>
              </a:spcAft>
              <a:buNone/>
            </a:pPr>
            <a:r>
              <a:rPr lang="ja-JP" altLang="en-US" sz="1400"/>
              <a:t>写真展は特定の期間中に開催され、訪問者はその期間内に自由に訪れることができます。</a:t>
            </a:r>
          </a:p>
          <a:p>
            <a:pPr marL="0" indent="0">
              <a:spcBef>
                <a:spcPts val="2500"/>
              </a:spcBef>
              <a:spcAft>
                <a:spcPts val="600"/>
              </a:spcAft>
              <a:buNone/>
            </a:pPr>
            <a:r>
              <a:rPr lang="ja-JP" altLang="en-US" sz="1400" b="1"/>
              <a:t>開場時間</a:t>
            </a:r>
          </a:p>
          <a:p>
            <a:pPr marL="0" lvl="1" indent="0">
              <a:spcBef>
                <a:spcPts val="1000"/>
              </a:spcBef>
              <a:spcAft>
                <a:spcPts val="600"/>
              </a:spcAft>
              <a:buNone/>
            </a:pPr>
            <a:r>
              <a:rPr lang="ja-JP" altLang="en-US" sz="1400"/>
              <a:t>毎日午前</a:t>
            </a:r>
            <a:r>
              <a:rPr lang="en-US" altLang="ja-JP" sz="1400"/>
              <a:t>10</a:t>
            </a:r>
            <a:r>
              <a:rPr lang="ja-JP" altLang="en-US" sz="1400"/>
              <a:t>時から午後</a:t>
            </a:r>
            <a:r>
              <a:rPr lang="en-US" altLang="ja-JP" sz="1400"/>
              <a:t>6</a:t>
            </a:r>
            <a:r>
              <a:rPr lang="ja-JP" altLang="en-US" sz="1400"/>
              <a:t>時まで開場し、最終日は午後</a:t>
            </a:r>
            <a:r>
              <a:rPr lang="en-US" altLang="ja-JP" sz="1400"/>
              <a:t>4</a:t>
            </a:r>
            <a:r>
              <a:rPr lang="ja-JP" altLang="en-US" sz="1400"/>
              <a:t>時で閉場します。</a:t>
            </a:r>
          </a:p>
        </p:txBody>
      </p:sp>
      <p:pic>
        <p:nvPicPr>
          <p:cNvPr id="4" name="コンテンツ プレースホルダー 3" descr="暦">
            <a:extLst>
              <a:ext uri="{FF2B5EF4-FFF2-40B4-BE49-F238E27FC236}">
                <a16:creationId xmlns:a16="http://schemas.microsoft.com/office/drawing/2014/main" id="{6D52FD79-BD35-4B38-8F32-6633E2DE04A8}"/>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455727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12</TotalTime>
  <Words>1949</Words>
  <Application>Microsoft Office PowerPoint</Application>
  <PresentationFormat>ワイド画面</PresentationFormat>
  <Paragraphs>141</Paragraphs>
  <Slides>20</Slides>
  <Notes>20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20</vt:i4>
      </vt:variant>
    </vt:vector>
  </HeadingPairs>
  <TitlesOfParts>
    <vt:vector size="24" baseType="lpstr">
      <vt:lpstr>游ゴシック</vt:lpstr>
      <vt:lpstr>Arial</vt:lpstr>
      <vt:lpstr>Neue Haas Grotesk Text Pro</vt:lpstr>
      <vt:lpstr>DuneVTI</vt:lpstr>
      <vt:lpstr>写真展の魅力的なご案内</vt:lpstr>
      <vt:lpstr>今日のアジェンダ</vt:lpstr>
      <vt:lpstr>一眼レフカメラの歴史概要</vt:lpstr>
      <vt:lpstr>写真展の概要紹介</vt:lpstr>
      <vt:lpstr>写真展のテーマと目的</vt:lpstr>
      <vt:lpstr>展示会の主催者と協力団体</vt:lpstr>
      <vt:lpstr>過去の開催実績</vt:lpstr>
      <vt:lpstr>開催日時と会場情報</vt:lpstr>
      <vt:lpstr>開催期間と開場時間</vt:lpstr>
      <vt:lpstr>展示会場の場所とアクセス方法</vt:lpstr>
      <vt:lpstr>会場設備とバリアフリー情報</vt:lpstr>
      <vt:lpstr>展示内容と作品の特徴</vt:lpstr>
      <vt:lpstr>出展写真家やアーティストの紹介</vt:lpstr>
      <vt:lpstr>展示される写真のジャンルやテーマ</vt:lpstr>
      <vt:lpstr>特別企画・限定展示の案内</vt:lpstr>
      <vt:lpstr>来場者向け案内とサービス</vt:lpstr>
      <vt:lpstr>入場料・チケット情報</vt:lpstr>
      <vt:lpstr>ワークショップやイベントの案内</vt:lpstr>
      <vt:lpstr>来場者向け特典・記念品情報</vt:lpstr>
      <vt:lpstr>まとめとご案内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Tarou.S</dc:creator>
  <dcterms:created xsi:type="dcterms:W3CDTF">2025-08-27T04:07:03Z</dcterms:created>
  <dcterms:modified xsi:type="dcterms:W3CDTF">2025-08-27T04:25:33Z</dcterms:modified>
</cp:coreProperties>
</file>