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2C4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77415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関東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16</c:v>
                </c:pt>
                <c:pt idx="2">
                  <c:v>20</c:v>
                </c:pt>
                <c:pt idx="3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1E-4C0E-A739-5743812E58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関西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8</c:v>
                </c:pt>
                <c:pt idx="2">
                  <c:v>14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1E-4C0E-A739-5743812E58B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50"/>
        <c:overlap val="100"/>
        <c:axId val="1219437832"/>
        <c:axId val="1219438816"/>
      </c:barChart>
      <c:catAx>
        <c:axId val="1219437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219438816"/>
        <c:crosses val="autoZero"/>
        <c:auto val="1"/>
        <c:lblAlgn val="ctr"/>
        <c:lblOffset val="100"/>
        <c:noMultiLvlLbl val="0"/>
      </c:catAx>
      <c:valAx>
        <c:axId val="1219438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9437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C794-7A77-4484-97F3-6F2AD044ABB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9EFCA-FE8B-41B9-9F49-E21342787E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13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4C718C-A011-4CE2-8FFA-3B764922B9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noFill/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7C37E8F-47B0-448C-9201-CBD9E64550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5E8955-78E1-414D-A3DF-74E42477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941BF9-9641-4D73-8473-C2578EE4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118F5B-D429-4799-8BCC-88D24861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691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BEDFBEF-2632-403C-AF7D-603654329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9F355-24D3-4C85-8604-EA9FD21B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3A438C-8614-4669-8C8A-978CB4D64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0D3801-62CC-4AA7-BFBF-36833A6B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86BCEBB-2A11-42DC-948E-5902524F401C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598007B-5419-478E-8229-0C93C8367B0E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建物 単色塗りつぶし">
            <a:extLst>
              <a:ext uri="{FF2B5EF4-FFF2-40B4-BE49-F238E27FC236}">
                <a16:creationId xmlns:a16="http://schemas.microsoft.com/office/drawing/2014/main" id="{6C691357-595F-4808-8368-1FC09E3F2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70FE6B0C-285A-4BE5-82F7-0DA86823F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2927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858C57E-A788-4FDF-B802-907CD99139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77ECF38-0C89-4DAE-B5E5-B6EA038AC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2193F2-3D9F-4D7B-AF59-E6AD54ED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DE2F1C-39D8-4DC8-B28C-65C33937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7E8C8E-F653-4185-8977-3B3AE5D22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972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E28E39F-1B19-4C42-8BFD-271DCEF42CFC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BF4E48D-4B4D-48DC-B42D-137619363C09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建物 単色塗りつぶし">
            <a:extLst>
              <a:ext uri="{FF2B5EF4-FFF2-40B4-BE49-F238E27FC236}">
                <a16:creationId xmlns:a16="http://schemas.microsoft.com/office/drawing/2014/main" id="{81067804-D58E-43F7-99E0-17EC69CBF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EE86537-D1DB-4FF4-9EE0-50AFE4DF7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E067F6-B011-4386-90E3-47E470CD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027B1E-4159-4ACE-B909-E133A7037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299479-CA32-46AE-A663-DCF1C19B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8A995C4-ED95-4A01-94D4-7DD0C5341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41894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CE8CFB-78E9-41D3-8FDD-D6DB80DA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4C0886-B798-483F-8B1F-71B3F07DC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4DAB1C-997B-4557-91E5-13A224EF4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D36B7B-F88E-467B-9707-EF5758FE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CB51AE-6403-4984-850B-D4DA7D502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22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8D5E6A-92B3-49EC-B91A-86170A17A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1AA96C-1ABB-4A80-ABED-AB17370A2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6FFE2B-028F-43B0-A2FF-9AF859D77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923DCA1-1C8A-422E-99E8-4F2D014BE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A2B285B-576F-4A51-9B76-CD6D584A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2A0E3F5-86ED-4708-B220-6D3FAC56D203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25ADA0C-56BE-44E4-ADA9-E075504D2032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グラフィックス 9" descr="建物 単色塗りつぶし">
            <a:extLst>
              <a:ext uri="{FF2B5EF4-FFF2-40B4-BE49-F238E27FC236}">
                <a16:creationId xmlns:a16="http://schemas.microsoft.com/office/drawing/2014/main" id="{2877464A-E76D-495E-AAB7-F70222152F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4BE1A3F5-97A9-4D4E-B579-E91657E21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1871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521F25-B8C2-491D-AA2C-3E3471F36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83457AB-BDE0-46A7-BA9E-FC2EAC34D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470AB78-6162-4DC9-AFC6-D7426FEAE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6BE8424-D512-4CAB-9192-E4A5E6C95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63B0D68-C5E6-4D88-81D1-F2809D121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E33D3B8-D409-41A8-8E39-8E57E586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EA57404-7FDB-496E-9D2E-6A150ECB7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30412C0-7D79-485B-B8CC-07905A971514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E591120-1A51-42DE-9061-D3A0E7F2B9A8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 descr="建物 単色塗りつぶし">
            <a:extLst>
              <a:ext uri="{FF2B5EF4-FFF2-40B4-BE49-F238E27FC236}">
                <a16:creationId xmlns:a16="http://schemas.microsoft.com/office/drawing/2014/main" id="{340DCC25-0CBD-44D5-8343-EBCBAEDDFB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3" name="タイトル 1">
            <a:extLst>
              <a:ext uri="{FF2B5EF4-FFF2-40B4-BE49-F238E27FC236}">
                <a16:creationId xmlns:a16="http://schemas.microsoft.com/office/drawing/2014/main" id="{0BC01DF2-48E9-4E95-BBB0-5BDD1F978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7292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261360A-798B-4CA6-B5A9-9168A7673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E9FAB77-3C93-4C0F-9283-6A45F201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3FDA0E-16CA-49AF-9989-3F06A0864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06B64BA-99E9-4FEF-8C70-9965499B3144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CF034CA-44EB-4C3D-B87C-67F0CA204AB8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グラフィックス 7" descr="建物 単色塗りつぶし">
            <a:extLst>
              <a:ext uri="{FF2B5EF4-FFF2-40B4-BE49-F238E27FC236}">
                <a16:creationId xmlns:a16="http://schemas.microsoft.com/office/drawing/2014/main" id="{CBC949FC-C744-43AA-8108-901D4F0D9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B906A379-3B40-4A94-9C35-421E87BDF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36224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94B6A56-EEA0-4AD6-8AF6-6BF744F5C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9D1DD42-B59C-4EA0-A5B2-C2609873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F9F521-2794-4828-9CAE-0F59E78BF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63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D0E35B-FA9F-4160-90AE-90A48A4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AB0236-4CEB-4C74-966B-0B5AA16D6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910FDF8-9FEC-4EC8-AC81-5973AFAA5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26229F-0DAE-40BA-A81B-73555F9CF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4A609B2-40D9-4370-A827-B331FAD07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88BF148-A3FD-4B02-816E-1DF423A5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564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293EBA-EABD-47E4-9A91-061B3B281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2B23210-25F8-4B80-82FC-375F7483A0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9F0E8FC-B4CC-49FB-83DF-B5C2063FB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31576AC-6D5E-4E64-8C46-155214BFD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24AF75F-F94B-41B4-B8BF-BEFF7AA73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B6D7B4-14E2-41E8-ADDF-C07B8EE81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5608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49F220-C38F-4C5D-94B0-B3F9FD41E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3092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	</a:t>
            </a:r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324CEF-B003-444C-B11E-76D07D8FF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FF7612-86E6-4DB6-8474-9C686265AC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CEF5F-FA2C-4575-85CB-2FABEEC26EF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C0E444-5707-4DC9-8D26-E1FA43F1D2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8B3DB8-5BC9-4BC6-B547-C84F053F8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7">
            <a:extLst>
              <a:ext uri="{FF2B5EF4-FFF2-40B4-BE49-F238E27FC236}">
                <a16:creationId xmlns:a16="http://schemas.microsoft.com/office/drawing/2014/main" id="{22635395-AFD4-45AB-B00C-BAE51A9F6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5610936"/>
              </p:ext>
            </p:extLst>
          </p:nvPr>
        </p:nvGraphicFramePr>
        <p:xfrm>
          <a:off x="838200" y="189188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タイトル 1">
            <a:extLst>
              <a:ext uri="{FF2B5EF4-FFF2-40B4-BE49-F238E27FC236}">
                <a16:creationId xmlns:a16="http://schemas.microsoft.com/office/drawing/2014/main" id="{A333727B-0D5D-8646-97F7-DD98B6D7A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965" y="499765"/>
            <a:ext cx="7894983" cy="1230923"/>
          </a:xfrm>
          <a:noFill/>
        </p:spPr>
        <p:txBody>
          <a:bodyPr>
            <a:normAutofit/>
          </a:bodyPr>
          <a:lstStyle/>
          <a:p>
            <a:r>
              <a:rPr lang="en-US" altLang="ja-JP" sz="3600" spc="3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</a:t>
            </a:r>
            <a:r>
              <a:rPr lang="ja-JP" altLang="en-US" sz="3600" spc="3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フランチャイズ店舗数</a:t>
            </a:r>
            <a:endParaRPr kumimoji="1" lang="ja-JP" altLang="en-US" sz="3600" spc="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930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テーマ1</Template>
  <TotalTime>0</TotalTime>
  <Words>3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游ゴシック</vt:lpstr>
      <vt:lpstr>Arial</vt:lpstr>
      <vt:lpstr>Office テーマ</vt:lpstr>
      <vt:lpstr> フランチャイズ店舗数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2022-04-07T12:10:55Z</dcterms:created>
  <dcterms:modified xsi:type="dcterms:W3CDTF">2024-07-14T06:08:32Z</dcterms:modified>
</cp:coreProperties>
</file>