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2" autoAdjust="0"/>
    <p:restoredTop sz="94660"/>
  </p:normalViewPr>
  <p:slideViewPr>
    <p:cSldViewPr snapToGrid="0">
      <p:cViewPr varScale="1">
        <p:scale>
          <a:sx n="56" d="100"/>
          <a:sy n="56" d="100"/>
        </p:scale>
        <p:origin x="186" y="2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香緒里 井上" userId="16a587f121908d68" providerId="LiveId" clId="{FDC6EC7F-BA3A-4128-9C81-3CA0BFD12FBF}"/>
    <pc:docChg chg="undo custSel addSld delSld modSld addMainMaster delMainMaster">
      <pc:chgData name="香緒里 井上" userId="16a587f121908d68" providerId="LiveId" clId="{FDC6EC7F-BA3A-4128-9C81-3CA0BFD12FBF}" dt="2024-12-18T12:34:16.346" v="3"/>
      <pc:docMkLst>
        <pc:docMk/>
      </pc:docMkLst>
      <pc:sldChg chg="add del">
        <pc:chgData name="香緒里 井上" userId="16a587f121908d68" providerId="LiveId" clId="{FDC6EC7F-BA3A-4128-9C81-3CA0BFD12FBF}" dt="2024-12-18T12:34:16.344" v="2" actId="34807"/>
        <pc:sldMkLst>
          <pc:docMk/>
          <pc:sldMk cId="1171794992" sldId="256"/>
        </pc:sldMkLst>
      </pc:sldChg>
      <pc:sldChg chg="delSp modSp del mod setBg modClrScheme delAnim setClrOvrMap chgLayout">
        <pc:chgData name="香緒里 井上" userId="16a587f121908d68" providerId="LiveId" clId="{FDC6EC7F-BA3A-4128-9C81-3CA0BFD12FBF}" dt="2024-12-18T12:33:38.463" v="0" actId="34807"/>
        <pc:sldMkLst>
          <pc:docMk/>
          <pc:sldMk cId="2003296323" sldId="256"/>
        </pc:sldMkLst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2003296323" sldId="256"/>
            <ac:spMk id="2" creationId="{F9A4268C-4F5A-37C0-2D76-E54653AA5914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2003296323" sldId="256"/>
            <ac:spMk id="7" creationId="{8E019540-1104-4B12-9F83-45F58674186F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2003296323" sldId="256"/>
            <ac:spMk id="9" creationId="{3580CFD6-E44A-486A-9E73-D8D948F78A34}"/>
          </ac:spMkLst>
        </pc:spChg>
      </pc:sldChg>
      <pc:sldChg chg="addSp modSp add mod setBg modClrScheme addAnim setClrOvrMap chgLayout">
        <pc:chgData name="香緒里 井上" userId="16a587f121908d68" providerId="LiveId" clId="{FDC6EC7F-BA3A-4128-9C81-3CA0BFD12FBF}" dt="2024-12-18T12:34:16.346" v="3"/>
        <pc:sldMkLst>
          <pc:docMk/>
          <pc:sldMk cId="4125958685" sldId="256"/>
        </pc:sldMkLst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4125958685" sldId="256"/>
            <ac:spMk id="2" creationId="{DD5175B4-FA89-FB80-28C7-B4AD43C9297F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4125958685" sldId="256"/>
            <ac:spMk id="7" creationId="{8E019540-1104-4B12-9F83-45F58674186F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4125958685" sldId="256"/>
            <ac:spMk id="9" creationId="{3580CFD6-E44A-486A-9E73-D8D948F78A34}"/>
          </ac:spMkLst>
        </pc:spChg>
      </pc:sldChg>
      <pc:sldChg chg="addSp modSp add mod setBg modClrScheme setClrOvrMap chgLayout">
        <pc:chgData name="香緒里 井上" userId="16a587f121908d68" providerId="LiveId" clId="{FDC6EC7F-BA3A-4128-9C81-3CA0BFD12FBF}" dt="2024-12-18T12:34:16.344" v="2" actId="34807"/>
        <pc:sldMkLst>
          <pc:docMk/>
          <pc:sldMk cId="508459819" sldId="257"/>
        </pc:sldMkLst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508459819" sldId="257"/>
            <ac:spMk id="2" creationId="{C4B8F768-C3F9-C80D-C08A-BFD8035648C4}"/>
          </ac:spMkLst>
        </pc:spChg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508459819" sldId="257"/>
            <ac:spMk id="3" creationId="{2958947A-F502-F0C2-18A3-AB3314DD6584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508459819" sldId="257"/>
            <ac:spMk id="8" creationId="{9B6B47BF-F3D0-4678-9B20-DA45E1BCAD6C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508459819" sldId="257"/>
            <ac:spMk id="10" creationId="{19334917-3673-4EF2-BA7C-CC83AEEEAE37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508459819" sldId="257"/>
            <ac:spMk id="12" creationId="{E1589AE1-C0FC-4B66-9C0D-9EB92F40F440}"/>
          </ac:spMkLst>
        </pc:spChg>
      </pc:sldChg>
      <pc:sldChg chg="delSp modSp del mod setBg modClrScheme setClrOvrMap chgLayout">
        <pc:chgData name="香緒里 井上" userId="16a587f121908d68" providerId="LiveId" clId="{FDC6EC7F-BA3A-4128-9C81-3CA0BFD12FBF}" dt="2024-12-18T12:33:38.463" v="0" actId="34807"/>
        <pc:sldMkLst>
          <pc:docMk/>
          <pc:sldMk cId="727965101" sldId="257"/>
        </pc:sldMkLst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727965101" sldId="257"/>
            <ac:spMk id="2" creationId="{16D66067-1406-1504-6FE6-C7EEAD689235}"/>
          </ac:spMkLst>
        </pc:spChg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727965101" sldId="257"/>
            <ac:spMk id="3" creationId="{3BDB1EC9-E21E-EDBC-854E-DDCD43089962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727965101" sldId="257"/>
            <ac:spMk id="8" creationId="{9B6B47BF-F3D0-4678-9B20-DA45E1BCAD6C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727965101" sldId="257"/>
            <ac:spMk id="10" creationId="{19334917-3673-4EF2-BA7C-CC83AEEEAE37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727965101" sldId="257"/>
            <ac:spMk id="12" creationId="{E1589AE1-C0FC-4B66-9C0D-9EB92F40F440}"/>
          </ac:spMkLst>
        </pc:spChg>
      </pc:sldChg>
      <pc:sldChg chg="addSp modSp add mod setBg modClrScheme setClrOvrMap chgLayout">
        <pc:chgData name="香緒里 井上" userId="16a587f121908d68" providerId="LiveId" clId="{FDC6EC7F-BA3A-4128-9C81-3CA0BFD12FBF}" dt="2024-12-18T12:34:16.344" v="2" actId="34807"/>
        <pc:sldMkLst>
          <pc:docMk/>
          <pc:sldMk cId="2409979079" sldId="258"/>
        </pc:sldMkLst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2409979079" sldId="258"/>
            <ac:spMk id="2" creationId="{3CDEF3F0-6550-A8EF-3EB5-57D6E9B5AE5E}"/>
          </ac:spMkLst>
        </pc:spChg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2409979079" sldId="258"/>
            <ac:spMk id="3" creationId="{3989A0F6-7DE0-FE39-157C-2E983828F938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2409979079" sldId="258"/>
            <ac:spMk id="8" creationId="{9B6B47BF-F3D0-4678-9B20-DA45E1BCAD6C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2409979079" sldId="258"/>
            <ac:spMk id="10" creationId="{19334917-3673-4EF2-BA7C-CC83AEEEAE37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2409979079" sldId="258"/>
            <ac:spMk id="12" creationId="{E1589AE1-C0FC-4B66-9C0D-9EB92F40F440}"/>
          </ac:spMkLst>
        </pc:spChg>
      </pc:sldChg>
      <pc:sldChg chg="delSp modSp del mod setBg modClrScheme setClrOvrMap chgLayout">
        <pc:chgData name="香緒里 井上" userId="16a587f121908d68" providerId="LiveId" clId="{FDC6EC7F-BA3A-4128-9C81-3CA0BFD12FBF}" dt="2024-12-18T12:33:38.463" v="0" actId="34807"/>
        <pc:sldMkLst>
          <pc:docMk/>
          <pc:sldMk cId="4079593821" sldId="258"/>
        </pc:sldMkLst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4079593821" sldId="258"/>
            <ac:spMk id="2" creationId="{A37F66F3-A037-C53A-0DDF-EAD585C7CDA4}"/>
          </ac:spMkLst>
        </pc:spChg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4079593821" sldId="258"/>
            <ac:spMk id="3" creationId="{A6110CF8-263B-24A1-940A-58A381E97920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4079593821" sldId="258"/>
            <ac:spMk id="8" creationId="{9B6B47BF-F3D0-4678-9B20-DA45E1BCAD6C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4079593821" sldId="258"/>
            <ac:spMk id="10" creationId="{19334917-3673-4EF2-BA7C-CC83AEEEAE37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4079593821" sldId="258"/>
            <ac:spMk id="12" creationId="{E1589AE1-C0FC-4B66-9C0D-9EB92F40F440}"/>
          </ac:spMkLst>
        </pc:spChg>
      </pc:sldChg>
      <pc:sldChg chg="delSp modSp del mod setBg modClrScheme chgLayout">
        <pc:chgData name="香緒里 井上" userId="16a587f121908d68" providerId="LiveId" clId="{FDC6EC7F-BA3A-4128-9C81-3CA0BFD12FBF}" dt="2024-12-18T12:33:38.463" v="0" actId="34807"/>
        <pc:sldMkLst>
          <pc:docMk/>
          <pc:sldMk cId="310286740" sldId="259"/>
        </pc:sldMkLst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310286740" sldId="259"/>
            <ac:spMk id="2" creationId="{CAB47F83-D0D0-695C-EEC3-269E5CA3B63C}"/>
          </ac:spMkLst>
        </pc:spChg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310286740" sldId="259"/>
            <ac:spMk id="3" creationId="{41202B4E-8602-D56D-DA8A-CC7BF3687E53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310286740" sldId="259"/>
            <ac:spMk id="8" creationId="{18FFF8BA-E008-4068-851C-2CED296AC5C1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310286740" sldId="259"/>
            <ac:spMk id="10" creationId="{832B0DA7-13B0-4805-B9BD-9BFACCB233CC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310286740" sldId="259"/>
            <ac:spMk id="12" creationId="{D5D17921-1EF4-488E-A9AA-AC6B7F3CE91D}"/>
          </ac:spMkLst>
        </pc:spChg>
      </pc:sldChg>
      <pc:sldChg chg="addSp modSp add mod setBg modClrScheme chgLayout">
        <pc:chgData name="香緒里 井上" userId="16a587f121908d68" providerId="LiveId" clId="{FDC6EC7F-BA3A-4128-9C81-3CA0BFD12FBF}" dt="2024-12-18T12:34:16.344" v="2" actId="34807"/>
        <pc:sldMkLst>
          <pc:docMk/>
          <pc:sldMk cId="3376134320" sldId="259"/>
        </pc:sldMkLst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3376134320" sldId="259"/>
            <ac:spMk id="2" creationId="{DE61234F-3E5E-90F6-7311-91A14DC68664}"/>
          </ac:spMkLst>
        </pc:spChg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3376134320" sldId="259"/>
            <ac:spMk id="3" creationId="{7FBEA358-A379-9D48-B294-946E62087A40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376134320" sldId="259"/>
            <ac:spMk id="8" creationId="{18FFF8BA-E008-4068-851C-2CED296AC5C1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376134320" sldId="259"/>
            <ac:spMk id="10" creationId="{832B0DA7-13B0-4805-B9BD-9BFACCB233CC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376134320" sldId="259"/>
            <ac:spMk id="12" creationId="{D5D17921-1EF4-488E-A9AA-AC6B7F3CE91D}"/>
          </ac:spMkLst>
        </pc:spChg>
      </pc:sldChg>
      <pc:sldChg chg="addSp modSp add mod setBg modClrScheme setClrOvrMap chgLayout">
        <pc:chgData name="香緒里 井上" userId="16a587f121908d68" providerId="LiveId" clId="{FDC6EC7F-BA3A-4128-9C81-3CA0BFD12FBF}" dt="2024-12-18T12:34:16.344" v="2" actId="34807"/>
        <pc:sldMkLst>
          <pc:docMk/>
          <pc:sldMk cId="141940381" sldId="260"/>
        </pc:sldMkLst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141940381" sldId="260"/>
            <ac:spMk id="2" creationId="{498801CC-A863-8341-F331-8792149B4FFC}"/>
          </ac:spMkLst>
        </pc:spChg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141940381" sldId="260"/>
            <ac:spMk id="3" creationId="{9AF4D30F-EA7B-54B0-0C57-80A615EA9AF3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141940381" sldId="260"/>
            <ac:spMk id="8" creationId="{9B6B47BF-F3D0-4678-9B20-DA45E1BCAD6C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141940381" sldId="260"/>
            <ac:spMk id="10" creationId="{19334917-3673-4EF2-BA7C-CC83AEEEAE37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141940381" sldId="260"/>
            <ac:spMk id="12" creationId="{E1589AE1-C0FC-4B66-9C0D-9EB92F40F440}"/>
          </ac:spMkLst>
        </pc:spChg>
      </pc:sldChg>
      <pc:sldChg chg="delSp modSp del mod setBg modClrScheme setClrOvrMap chgLayout">
        <pc:chgData name="香緒里 井上" userId="16a587f121908d68" providerId="LiveId" clId="{FDC6EC7F-BA3A-4128-9C81-3CA0BFD12FBF}" dt="2024-12-18T12:33:38.463" v="0" actId="34807"/>
        <pc:sldMkLst>
          <pc:docMk/>
          <pc:sldMk cId="195555797" sldId="260"/>
        </pc:sldMkLst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195555797" sldId="260"/>
            <ac:spMk id="2" creationId="{8188A8EB-2668-9CE6-A4DD-9A7BA420C224}"/>
          </ac:spMkLst>
        </pc:spChg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195555797" sldId="260"/>
            <ac:spMk id="3" creationId="{5FB9658C-BF73-4585-DAF0-E587D51DE587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195555797" sldId="260"/>
            <ac:spMk id="8" creationId="{9B6B47BF-F3D0-4678-9B20-DA45E1BCAD6C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195555797" sldId="260"/>
            <ac:spMk id="10" creationId="{19334917-3673-4EF2-BA7C-CC83AEEEAE37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195555797" sldId="260"/>
            <ac:spMk id="12" creationId="{E1589AE1-C0FC-4B66-9C0D-9EB92F40F440}"/>
          </ac:spMkLst>
        </pc:spChg>
      </pc:sldChg>
      <pc:sldChg chg="delSp modSp del mod setBg modClrScheme setClrOvrMap chgLayout">
        <pc:chgData name="香緒里 井上" userId="16a587f121908d68" providerId="LiveId" clId="{FDC6EC7F-BA3A-4128-9C81-3CA0BFD12FBF}" dt="2024-12-18T12:33:38.463" v="0" actId="34807"/>
        <pc:sldMkLst>
          <pc:docMk/>
          <pc:sldMk cId="3464266158" sldId="261"/>
        </pc:sldMkLst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3464266158" sldId="261"/>
            <ac:spMk id="2" creationId="{0431F7C4-C8C2-BF8D-1036-56B7C716E622}"/>
          </ac:spMkLst>
        </pc:spChg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3464266158" sldId="261"/>
            <ac:spMk id="3" creationId="{447172AC-487B-2560-618B-D7095E2370AC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3464266158" sldId="261"/>
            <ac:spMk id="8" creationId="{9B6B47BF-F3D0-4678-9B20-DA45E1BCAD6C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3464266158" sldId="261"/>
            <ac:spMk id="10" creationId="{19334917-3673-4EF2-BA7C-CC83AEEEAE37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3464266158" sldId="261"/>
            <ac:spMk id="12" creationId="{E1589AE1-C0FC-4B66-9C0D-9EB92F40F440}"/>
          </ac:spMkLst>
        </pc:spChg>
      </pc:sldChg>
      <pc:sldChg chg="addSp modSp add mod setBg modClrScheme chgLayout">
        <pc:chgData name="香緒里 井上" userId="16a587f121908d68" providerId="LiveId" clId="{FDC6EC7F-BA3A-4128-9C81-3CA0BFD12FBF}" dt="2024-12-18T12:34:16.344" v="2" actId="34807"/>
        <pc:sldMkLst>
          <pc:docMk/>
          <pc:sldMk cId="3473690651" sldId="261"/>
        </pc:sldMkLst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3473690651" sldId="261"/>
            <ac:spMk id="2" creationId="{39483DD3-2EFA-18E0-907B-231F341A48D5}"/>
          </ac:spMkLst>
        </pc:spChg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3473690651" sldId="261"/>
            <ac:spMk id="4" creationId="{A35587DF-2E7C-9F8F-972A-E543961835A8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473690651" sldId="261"/>
            <ac:spMk id="10" creationId="{E6C8E6EB-4C59-429B-97E4-72A058CFC4FB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473690651" sldId="261"/>
            <ac:spMk id="12" creationId="{B5B90362-AFCC-46A9-B41C-A257A8C5B314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473690651" sldId="261"/>
            <ac:spMk id="14" creationId="{F71EF7F1-38BA-471D-8CD4-2A9AE8E35527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473690651" sldId="261"/>
            <ac:spMk id="16" creationId="{1BB56EB9-078F-4952-AC1F-149C7A0AE4D5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473690651" sldId="261"/>
            <ac:spMk id="18" creationId="{10058680-D07C-4893-B2B7-91543F18AB32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473690651" sldId="261"/>
            <ac:spMk id="20" creationId="{7B42427A-0A1F-4A55-8705-D9179F1E0CFB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473690651" sldId="261"/>
            <ac:spMk id="22" creationId="{EE54A6FE-D8CB-48A3-900B-053D4EBD3B85}"/>
          </ac:spMkLst>
        </pc:spChg>
        <pc:picChg chg="mod">
          <ac:chgData name="香緒里 井上" userId="16a587f121908d68" providerId="LiveId" clId="{FDC6EC7F-BA3A-4128-9C81-3CA0BFD12FBF}" dt="2024-12-18T12:34:16.344" v="2" actId="34807"/>
          <ac:picMkLst>
            <pc:docMk/>
            <pc:sldMk cId="3473690651" sldId="261"/>
            <ac:picMk id="5" creationId="{456E3C30-D551-4F50-A5D1-A9035D29737E}"/>
          </ac:picMkLst>
        </pc:picChg>
      </pc:sldChg>
      <pc:sldChg chg="addSp modSp add mod setBg modClrScheme setClrOvrMap chgLayout">
        <pc:chgData name="香緒里 井上" userId="16a587f121908d68" providerId="LiveId" clId="{FDC6EC7F-BA3A-4128-9C81-3CA0BFD12FBF}" dt="2024-12-18T12:34:16.344" v="2" actId="34807"/>
        <pc:sldMkLst>
          <pc:docMk/>
          <pc:sldMk cId="197010329" sldId="262"/>
        </pc:sldMkLst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197010329" sldId="262"/>
            <ac:spMk id="2" creationId="{28C86B0B-A8A8-7F4E-3366-1B49AB2B9827}"/>
          </ac:spMkLst>
        </pc:spChg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197010329" sldId="262"/>
            <ac:spMk id="3" creationId="{806D962F-BA0E-E168-DBAF-4CE7FD2CC848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197010329" sldId="262"/>
            <ac:spMk id="8" creationId="{9B6B47BF-F3D0-4678-9B20-DA45E1BCAD6C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197010329" sldId="262"/>
            <ac:spMk id="10" creationId="{19334917-3673-4EF2-BA7C-CC83AEEEAE37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197010329" sldId="262"/>
            <ac:spMk id="12" creationId="{E1589AE1-C0FC-4B66-9C0D-9EB92F40F440}"/>
          </ac:spMkLst>
        </pc:spChg>
      </pc:sldChg>
      <pc:sldChg chg="delSp modSp del mod setBg modClrScheme setClrOvrMap chgLayout">
        <pc:chgData name="香緒里 井上" userId="16a587f121908d68" providerId="LiveId" clId="{FDC6EC7F-BA3A-4128-9C81-3CA0BFD12FBF}" dt="2024-12-18T12:33:38.463" v="0" actId="34807"/>
        <pc:sldMkLst>
          <pc:docMk/>
          <pc:sldMk cId="1120993037" sldId="262"/>
        </pc:sldMkLst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1120993037" sldId="262"/>
            <ac:spMk id="2" creationId="{99A7CFFB-3C54-2FF1-3689-2EB96AF29A0C}"/>
          </ac:spMkLst>
        </pc:spChg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1120993037" sldId="262"/>
            <ac:spMk id="3" creationId="{CC113903-00D7-E69B-FD6D-FD0B6FB8FB3D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1120993037" sldId="262"/>
            <ac:spMk id="8" creationId="{9B6B47BF-F3D0-4678-9B20-DA45E1BCAD6C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1120993037" sldId="262"/>
            <ac:spMk id="10" creationId="{19334917-3673-4EF2-BA7C-CC83AEEEAE37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1120993037" sldId="262"/>
            <ac:spMk id="12" creationId="{E1589AE1-C0FC-4B66-9C0D-9EB92F40F440}"/>
          </ac:spMkLst>
        </pc:spChg>
      </pc:sldChg>
      <pc:sldChg chg="delSp modSp del mod setBg modClrScheme setClrOvrMap chgLayout">
        <pc:chgData name="香緒里 井上" userId="16a587f121908d68" providerId="LiveId" clId="{FDC6EC7F-BA3A-4128-9C81-3CA0BFD12FBF}" dt="2024-12-18T12:33:38.463" v="0" actId="34807"/>
        <pc:sldMkLst>
          <pc:docMk/>
          <pc:sldMk cId="2753910352" sldId="263"/>
        </pc:sldMkLst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2753910352" sldId="263"/>
            <ac:spMk id="2" creationId="{D0CC3AC9-248E-F5BF-A133-31C97876A46A}"/>
          </ac:spMkLst>
        </pc:spChg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2753910352" sldId="263"/>
            <ac:spMk id="3" creationId="{860315C4-C668-8E0D-0CB1-F05C342B7F86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2753910352" sldId="263"/>
            <ac:spMk id="8" creationId="{9B6B47BF-F3D0-4678-9B20-DA45E1BCAD6C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2753910352" sldId="263"/>
            <ac:spMk id="10" creationId="{19334917-3673-4EF2-BA7C-CC83AEEEAE37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2753910352" sldId="263"/>
            <ac:spMk id="12" creationId="{E1589AE1-C0FC-4B66-9C0D-9EB92F40F440}"/>
          </ac:spMkLst>
        </pc:spChg>
      </pc:sldChg>
      <pc:sldChg chg="addSp modSp add mod setBg modClrScheme setClrOvrMap chgLayout">
        <pc:chgData name="香緒里 井上" userId="16a587f121908d68" providerId="LiveId" clId="{FDC6EC7F-BA3A-4128-9C81-3CA0BFD12FBF}" dt="2024-12-18T12:34:16.344" v="2" actId="34807"/>
        <pc:sldMkLst>
          <pc:docMk/>
          <pc:sldMk cId="3470064147" sldId="263"/>
        </pc:sldMkLst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3470064147" sldId="263"/>
            <ac:spMk id="2" creationId="{4212DACF-6FEB-CCA3-D1D4-D59C574E3511}"/>
          </ac:spMkLst>
        </pc:spChg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3470064147" sldId="263"/>
            <ac:spMk id="3" creationId="{7E72E0AA-3B66-F953-C16B-1609C5DBF02D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470064147" sldId="263"/>
            <ac:spMk id="8" creationId="{9B6B47BF-F3D0-4678-9B20-DA45E1BCAD6C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470064147" sldId="263"/>
            <ac:spMk id="10" creationId="{19334917-3673-4EF2-BA7C-CC83AEEEAE37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3470064147" sldId="263"/>
            <ac:spMk id="12" creationId="{E1589AE1-C0FC-4B66-9C0D-9EB92F40F440}"/>
          </ac:spMkLst>
        </pc:spChg>
      </pc:sldChg>
      <pc:sldChg chg="addSp modSp add mod setBg modClrScheme setClrOvrMap chgLayout">
        <pc:chgData name="香緒里 井上" userId="16a587f121908d68" providerId="LiveId" clId="{FDC6EC7F-BA3A-4128-9C81-3CA0BFD12FBF}" dt="2024-12-18T12:34:16.344" v="2" actId="34807"/>
        <pc:sldMkLst>
          <pc:docMk/>
          <pc:sldMk cId="977898494" sldId="264"/>
        </pc:sldMkLst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977898494" sldId="264"/>
            <ac:spMk id="2" creationId="{42C6449B-6824-892A-A74C-55DBAB4B545C}"/>
          </ac:spMkLst>
        </pc:spChg>
        <pc:spChg chg="mod">
          <ac:chgData name="香緒里 井上" userId="16a587f121908d68" providerId="LiveId" clId="{FDC6EC7F-BA3A-4128-9C81-3CA0BFD12FBF}" dt="2024-12-18T12:34:16.344" v="2" actId="34807"/>
          <ac:spMkLst>
            <pc:docMk/>
            <pc:sldMk cId="977898494" sldId="264"/>
            <ac:spMk id="3" creationId="{4024449E-5943-39DE-E794-422A7CA3850F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977898494" sldId="264"/>
            <ac:spMk id="8" creationId="{9B6B47BF-F3D0-4678-9B20-DA45E1BCAD6C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977898494" sldId="264"/>
            <ac:spMk id="10" creationId="{19334917-3673-4EF2-BA7C-CC83AEEEAE37}"/>
          </ac:spMkLst>
        </pc:spChg>
        <pc:spChg chg="add">
          <ac:chgData name="香緒里 井上" userId="16a587f121908d68" providerId="LiveId" clId="{FDC6EC7F-BA3A-4128-9C81-3CA0BFD12FBF}" dt="2024-12-18T12:34:16.344" v="2" actId="34807"/>
          <ac:spMkLst>
            <pc:docMk/>
            <pc:sldMk cId="977898494" sldId="264"/>
            <ac:spMk id="12" creationId="{E1589AE1-C0FC-4B66-9C0D-9EB92F40F440}"/>
          </ac:spMkLst>
        </pc:spChg>
      </pc:sldChg>
      <pc:sldChg chg="delSp modSp del mod setBg modClrScheme setClrOvrMap chgLayout">
        <pc:chgData name="香緒里 井上" userId="16a587f121908d68" providerId="LiveId" clId="{FDC6EC7F-BA3A-4128-9C81-3CA0BFD12FBF}" dt="2024-12-18T12:33:38.463" v="0" actId="34807"/>
        <pc:sldMkLst>
          <pc:docMk/>
          <pc:sldMk cId="2543333602" sldId="264"/>
        </pc:sldMkLst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2543333602" sldId="264"/>
            <ac:spMk id="2" creationId="{9D1898F8-6512-7877-3F92-CD37ACE82490}"/>
          </ac:spMkLst>
        </pc:spChg>
        <pc:spChg chg="mod">
          <ac:chgData name="香緒里 井上" userId="16a587f121908d68" providerId="LiveId" clId="{FDC6EC7F-BA3A-4128-9C81-3CA0BFD12FBF}" dt="2024-12-18T12:33:38.463" v="0" actId="34807"/>
          <ac:spMkLst>
            <pc:docMk/>
            <pc:sldMk cId="2543333602" sldId="264"/>
            <ac:spMk id="3" creationId="{DD7FAA47-B03B-2B61-F2DE-EA3C1FE5276F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2543333602" sldId="264"/>
            <ac:spMk id="8" creationId="{9B6B47BF-F3D0-4678-9B20-DA45E1BCAD6C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2543333602" sldId="264"/>
            <ac:spMk id="10" creationId="{19334917-3673-4EF2-BA7C-CC83AEEEAE37}"/>
          </ac:spMkLst>
        </pc:spChg>
        <pc:spChg chg="del">
          <ac:chgData name="香緒里 井上" userId="16a587f121908d68" providerId="LiveId" clId="{FDC6EC7F-BA3A-4128-9C81-3CA0BFD12FBF}" dt="2024-12-18T12:33:38.463" v="0" actId="34807"/>
          <ac:spMkLst>
            <pc:docMk/>
            <pc:sldMk cId="2543333602" sldId="264"/>
            <ac:spMk id="12" creationId="{E1589AE1-C0FC-4B66-9C0D-9EB92F40F440}"/>
          </ac:spMkLst>
        </pc:spChg>
      </pc:sldChg>
      <pc:sldMasterChg chg="add del addSldLayout delSldLayout">
        <pc:chgData name="香緒里 井上" userId="16a587f121908d68" providerId="LiveId" clId="{FDC6EC7F-BA3A-4128-9C81-3CA0BFD12FBF}" dt="2024-12-18T12:34:16.344" v="2" actId="34807"/>
        <pc:sldMasterMkLst>
          <pc:docMk/>
          <pc:sldMasterMk cId="3643274261" sldId="2147483648"/>
        </pc:sldMasterMkLst>
        <pc:sldLayoutChg chg="add del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643274261" sldId="2147483648"/>
            <pc:sldLayoutMk cId="2082110190" sldId="2147483649"/>
          </pc:sldLayoutMkLst>
        </pc:sldLayoutChg>
        <pc:sldLayoutChg chg="add del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643274261" sldId="2147483648"/>
            <pc:sldLayoutMk cId="288479472" sldId="2147483650"/>
          </pc:sldLayoutMkLst>
        </pc:sldLayoutChg>
        <pc:sldLayoutChg chg="add del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643274261" sldId="2147483648"/>
            <pc:sldLayoutMk cId="232346981" sldId="2147483651"/>
          </pc:sldLayoutMkLst>
        </pc:sldLayoutChg>
        <pc:sldLayoutChg chg="add del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643274261" sldId="2147483648"/>
            <pc:sldLayoutMk cId="820625653" sldId="2147483652"/>
          </pc:sldLayoutMkLst>
        </pc:sldLayoutChg>
        <pc:sldLayoutChg chg="add del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643274261" sldId="2147483648"/>
            <pc:sldLayoutMk cId="2205574800" sldId="2147483653"/>
          </pc:sldLayoutMkLst>
        </pc:sldLayoutChg>
        <pc:sldLayoutChg chg="add del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643274261" sldId="2147483648"/>
            <pc:sldLayoutMk cId="2763879841" sldId="2147483654"/>
          </pc:sldLayoutMkLst>
        </pc:sldLayoutChg>
        <pc:sldLayoutChg chg="add del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643274261" sldId="2147483648"/>
            <pc:sldLayoutMk cId="1778743897" sldId="2147483655"/>
          </pc:sldLayoutMkLst>
        </pc:sldLayoutChg>
        <pc:sldLayoutChg chg="add del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643274261" sldId="2147483648"/>
            <pc:sldLayoutMk cId="2013940031" sldId="2147483656"/>
          </pc:sldLayoutMkLst>
        </pc:sldLayoutChg>
        <pc:sldLayoutChg chg="add del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643274261" sldId="2147483648"/>
            <pc:sldLayoutMk cId="3481637091" sldId="2147483657"/>
          </pc:sldLayoutMkLst>
        </pc:sldLayoutChg>
        <pc:sldLayoutChg chg="add del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643274261" sldId="2147483648"/>
            <pc:sldLayoutMk cId="757227258" sldId="2147483658"/>
          </pc:sldLayoutMkLst>
        </pc:sldLayoutChg>
        <pc:sldLayoutChg chg="add del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643274261" sldId="2147483648"/>
            <pc:sldLayoutMk cId="2780873994" sldId="2147483659"/>
          </pc:sldLayoutMkLst>
        </pc:sldLayoutChg>
      </pc:sldMasterChg>
      <pc:sldMasterChg chg="del delSldLayout">
        <pc:chgData name="香緒里 井上" userId="16a587f121908d68" providerId="LiveId" clId="{FDC6EC7F-BA3A-4128-9C81-3CA0BFD12FBF}" dt="2024-12-18T12:33:38.463" v="0" actId="34807"/>
        <pc:sldMasterMkLst>
          <pc:docMk/>
          <pc:sldMasterMk cId="2339540002" sldId="2147483660"/>
        </pc:sldMasterMkLst>
        <pc:sldLayoutChg chg="del">
          <pc:chgData name="香緒里 井上" userId="16a587f121908d68" providerId="LiveId" clId="{FDC6EC7F-BA3A-4128-9C81-3CA0BFD12FBF}" dt="2024-12-18T12:33:38.463" v="0" actId="34807"/>
          <pc:sldLayoutMkLst>
            <pc:docMk/>
            <pc:sldMasterMk cId="2339540002" sldId="2147483660"/>
            <pc:sldLayoutMk cId="2407059083" sldId="2147483661"/>
          </pc:sldLayoutMkLst>
        </pc:sldLayoutChg>
        <pc:sldLayoutChg chg="del">
          <pc:chgData name="香緒里 井上" userId="16a587f121908d68" providerId="LiveId" clId="{FDC6EC7F-BA3A-4128-9C81-3CA0BFD12FBF}" dt="2024-12-18T12:33:38.463" v="0" actId="34807"/>
          <pc:sldLayoutMkLst>
            <pc:docMk/>
            <pc:sldMasterMk cId="2339540002" sldId="2147483660"/>
            <pc:sldLayoutMk cId="2547980583" sldId="2147483662"/>
          </pc:sldLayoutMkLst>
        </pc:sldLayoutChg>
        <pc:sldLayoutChg chg="del">
          <pc:chgData name="香緒里 井上" userId="16a587f121908d68" providerId="LiveId" clId="{FDC6EC7F-BA3A-4128-9C81-3CA0BFD12FBF}" dt="2024-12-18T12:33:38.463" v="0" actId="34807"/>
          <pc:sldLayoutMkLst>
            <pc:docMk/>
            <pc:sldMasterMk cId="2339540002" sldId="2147483660"/>
            <pc:sldLayoutMk cId="2183560752" sldId="2147483663"/>
          </pc:sldLayoutMkLst>
        </pc:sldLayoutChg>
        <pc:sldLayoutChg chg="del">
          <pc:chgData name="香緒里 井上" userId="16a587f121908d68" providerId="LiveId" clId="{FDC6EC7F-BA3A-4128-9C81-3CA0BFD12FBF}" dt="2024-12-18T12:33:38.463" v="0" actId="34807"/>
          <pc:sldLayoutMkLst>
            <pc:docMk/>
            <pc:sldMasterMk cId="2339540002" sldId="2147483660"/>
            <pc:sldLayoutMk cId="2254559714" sldId="2147483664"/>
          </pc:sldLayoutMkLst>
        </pc:sldLayoutChg>
        <pc:sldLayoutChg chg="del">
          <pc:chgData name="香緒里 井上" userId="16a587f121908d68" providerId="LiveId" clId="{FDC6EC7F-BA3A-4128-9C81-3CA0BFD12FBF}" dt="2024-12-18T12:33:38.463" v="0" actId="34807"/>
          <pc:sldLayoutMkLst>
            <pc:docMk/>
            <pc:sldMasterMk cId="2339540002" sldId="2147483660"/>
            <pc:sldLayoutMk cId="3762412220" sldId="2147483665"/>
          </pc:sldLayoutMkLst>
        </pc:sldLayoutChg>
        <pc:sldLayoutChg chg="del">
          <pc:chgData name="香緒里 井上" userId="16a587f121908d68" providerId="LiveId" clId="{FDC6EC7F-BA3A-4128-9C81-3CA0BFD12FBF}" dt="2024-12-18T12:33:38.463" v="0" actId="34807"/>
          <pc:sldLayoutMkLst>
            <pc:docMk/>
            <pc:sldMasterMk cId="2339540002" sldId="2147483660"/>
            <pc:sldLayoutMk cId="1888347304" sldId="2147483666"/>
          </pc:sldLayoutMkLst>
        </pc:sldLayoutChg>
        <pc:sldLayoutChg chg="del">
          <pc:chgData name="香緒里 井上" userId="16a587f121908d68" providerId="LiveId" clId="{FDC6EC7F-BA3A-4128-9C81-3CA0BFD12FBF}" dt="2024-12-18T12:33:38.463" v="0" actId="34807"/>
          <pc:sldLayoutMkLst>
            <pc:docMk/>
            <pc:sldMasterMk cId="2339540002" sldId="2147483660"/>
            <pc:sldLayoutMk cId="2001911636" sldId="2147483667"/>
          </pc:sldLayoutMkLst>
        </pc:sldLayoutChg>
        <pc:sldLayoutChg chg="del">
          <pc:chgData name="香緒里 井上" userId="16a587f121908d68" providerId="LiveId" clId="{FDC6EC7F-BA3A-4128-9C81-3CA0BFD12FBF}" dt="2024-12-18T12:33:38.463" v="0" actId="34807"/>
          <pc:sldLayoutMkLst>
            <pc:docMk/>
            <pc:sldMasterMk cId="2339540002" sldId="2147483660"/>
            <pc:sldLayoutMk cId="3655742721" sldId="2147483668"/>
          </pc:sldLayoutMkLst>
        </pc:sldLayoutChg>
        <pc:sldLayoutChg chg="del">
          <pc:chgData name="香緒里 井上" userId="16a587f121908d68" providerId="LiveId" clId="{FDC6EC7F-BA3A-4128-9C81-3CA0BFD12FBF}" dt="2024-12-18T12:33:38.463" v="0" actId="34807"/>
          <pc:sldLayoutMkLst>
            <pc:docMk/>
            <pc:sldMasterMk cId="2339540002" sldId="2147483660"/>
            <pc:sldLayoutMk cId="1013691567" sldId="2147483669"/>
          </pc:sldLayoutMkLst>
        </pc:sldLayoutChg>
        <pc:sldLayoutChg chg="del">
          <pc:chgData name="香緒里 井上" userId="16a587f121908d68" providerId="LiveId" clId="{FDC6EC7F-BA3A-4128-9C81-3CA0BFD12FBF}" dt="2024-12-18T12:33:38.463" v="0" actId="34807"/>
          <pc:sldLayoutMkLst>
            <pc:docMk/>
            <pc:sldMasterMk cId="2339540002" sldId="2147483660"/>
            <pc:sldLayoutMk cId="1089186769" sldId="2147483670"/>
          </pc:sldLayoutMkLst>
        </pc:sldLayoutChg>
        <pc:sldLayoutChg chg="del">
          <pc:chgData name="香緒里 井上" userId="16a587f121908d68" providerId="LiveId" clId="{FDC6EC7F-BA3A-4128-9C81-3CA0BFD12FBF}" dt="2024-12-18T12:33:38.463" v="0" actId="34807"/>
          <pc:sldLayoutMkLst>
            <pc:docMk/>
            <pc:sldMasterMk cId="2339540002" sldId="2147483660"/>
            <pc:sldLayoutMk cId="2340994957" sldId="2147483671"/>
          </pc:sldLayoutMkLst>
        </pc:sldLayoutChg>
      </pc:sldMasterChg>
      <pc:sldMasterChg chg="add addSldLayout">
        <pc:chgData name="香緒里 井上" userId="16a587f121908d68" providerId="LiveId" clId="{FDC6EC7F-BA3A-4128-9C81-3CA0BFD12FBF}" dt="2024-12-18T12:34:16.344" v="2" actId="34807"/>
        <pc:sldMasterMkLst>
          <pc:docMk/>
          <pc:sldMasterMk cId="3851314000" sldId="2147483660"/>
        </pc:sldMasterMkLst>
        <pc:sldLayoutChg chg="add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851314000" sldId="2147483660"/>
            <pc:sldLayoutMk cId="4233723477" sldId="2147483661"/>
          </pc:sldLayoutMkLst>
        </pc:sldLayoutChg>
        <pc:sldLayoutChg chg="add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851314000" sldId="2147483660"/>
            <pc:sldLayoutMk cId="535535023" sldId="2147483662"/>
          </pc:sldLayoutMkLst>
        </pc:sldLayoutChg>
        <pc:sldLayoutChg chg="add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851314000" sldId="2147483660"/>
            <pc:sldLayoutMk cId="913500341" sldId="2147483663"/>
          </pc:sldLayoutMkLst>
        </pc:sldLayoutChg>
        <pc:sldLayoutChg chg="add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851314000" sldId="2147483660"/>
            <pc:sldLayoutMk cId="330142168" sldId="2147483664"/>
          </pc:sldLayoutMkLst>
        </pc:sldLayoutChg>
        <pc:sldLayoutChg chg="add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851314000" sldId="2147483660"/>
            <pc:sldLayoutMk cId="3311237048" sldId="2147483665"/>
          </pc:sldLayoutMkLst>
        </pc:sldLayoutChg>
        <pc:sldLayoutChg chg="add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851314000" sldId="2147483660"/>
            <pc:sldLayoutMk cId="1785042373" sldId="2147483666"/>
          </pc:sldLayoutMkLst>
        </pc:sldLayoutChg>
        <pc:sldLayoutChg chg="add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851314000" sldId="2147483660"/>
            <pc:sldLayoutMk cId="986884016" sldId="2147483667"/>
          </pc:sldLayoutMkLst>
        </pc:sldLayoutChg>
        <pc:sldLayoutChg chg="add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851314000" sldId="2147483660"/>
            <pc:sldLayoutMk cId="2803982239" sldId="2147483668"/>
          </pc:sldLayoutMkLst>
        </pc:sldLayoutChg>
        <pc:sldLayoutChg chg="add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851314000" sldId="2147483660"/>
            <pc:sldLayoutMk cId="1623957632" sldId="2147483669"/>
          </pc:sldLayoutMkLst>
        </pc:sldLayoutChg>
        <pc:sldLayoutChg chg="add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851314000" sldId="2147483660"/>
            <pc:sldLayoutMk cId="3361962182" sldId="2147483670"/>
          </pc:sldLayoutMkLst>
        </pc:sldLayoutChg>
        <pc:sldLayoutChg chg="add">
          <pc:chgData name="香緒里 井上" userId="16a587f121908d68" providerId="LiveId" clId="{FDC6EC7F-BA3A-4128-9C81-3CA0BFD12FBF}" dt="2024-12-18T12:34:16.344" v="2" actId="34807"/>
          <pc:sldLayoutMkLst>
            <pc:docMk/>
            <pc:sldMasterMk cId="3851314000" sldId="2147483660"/>
            <pc:sldLayoutMk cId="374173091" sldId="2147483671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0DB9A1-C9EA-43B8-9927-FF6585E2FABB}" type="datetimeFigureOut">
              <a:rPr kumimoji="1" lang="ja-JP" altLang="en-US" smtClean="0"/>
              <a:t>2024/12/18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63DB52-9AD6-4A7F-82F2-9ADDA4B291E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7695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このプレゼンテーションは、このドキュメントの内容に基づいて PowerPoint Copilot によって自動的に生成されました。
https://1drv.ms/w/c/16a587f121908d68/EU2Ik3A_1zdDhGU4wLh9ERcBbriDQngZxvFsu8F2_Nhqfw?e=TcKb9l"
AI によって生成されたコンテンツは正しくない可能性があります。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3DB52-9AD6-4A7F-82F2-9ADDA4B291EF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75821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アジェンダ
* プロモーションの目的
* 3つのプロモーション方法
* SNSプロモーションのメリット
* プロモーション案①
    * 参加方法
    * 利用SNS：Instagram
* プロモーション案②
    * 参加方法
    * 利用SNS：TikTok
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3DB52-9AD6-4A7F-82F2-9ADDA4B291EF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126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商品の認知度、理解度、好感度を向上させるための戦略について説明します。まず、認知度を高めるための広告キャンペーン、次に理解度を深めるための消費者教育プログラム、最後に好感度を向上させるための顧客満足度向上策です。
Original Content:
商品の認知度の向上
商品の理解度の向上
商品の好感度の向上
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3DB52-9AD6-4A7F-82F2-9ADDA4B291EF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2881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広告宣伝にはテレビCMや雑誌広告があります。メディアを使ったPRにはプレスリリース、公式HP、SNSが含まれます。販促活動にはポスター、チラシ、イベント、営業が含まれます。
Original Content:
広告宣伝（テレビCM・雑誌広告）
メディアを使ったPR（プレスリリース・公式HP・SNS）
販促（ポスター・チラシ・イベント・営業）
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3DB52-9AD6-4A7F-82F2-9ADDA4B291EF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2667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企業がSNSを活用することで、消費者に直接アプローチでき、コストも削減できます。また、消費者の反応をダイレクトに把握でき、情報が拡散されやすいというメリットがあります。
Original Content:
企業が消費者に直接アプローチできる
CM制作や雑誌広告よりコストが安い
消費者の反応がダイレクトにわかる
拡散されることで、より多くの人に情報が届く
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3DB52-9AD6-4A7F-82F2-9ADDA4B291E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33190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公式アカウントをフォローし、指定のハッシュタグを使ってドリンクの写真を投稿してください。
Original Content:
参加方法：公式アカウントをフォローして、指定のハッシュタグと共にドリンクの写真を投稿
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3DB52-9AD6-4A7F-82F2-9ADDA4B291E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08891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Instagramを利用したキャンペーンで、100名にデジタルドリンクギフト券が当たります。
Original Content:
利用SNS：Instagram
プレゼント抽選で100名にデジタルドリンクギフト券
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3DB52-9AD6-4A7F-82F2-9ADDA4B291E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778620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CM曲に合わせて踊る動画を作成し、TikTokに投稿する方法です。まず、CM曲を選び、振り付けを覚えます。次に、ダンスを撮影し、編集して動画を仕上げます。最後に、TikTokアカウントを作成し、動画をアップロードします。
Original Content:
参加方法：CM曲に合わせて踊る動画を作成し、TikTokへ投稿
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3DB52-9AD6-4A7F-82F2-9ADDA4B291EF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72920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ja-JP" altLang="en-US"/>
              <a:t>TikTokを利用して、抽選で100名にデジタルドリンクギフト券をプレゼントします。
Original Content:
利用SNS：TikTok
プレゼント：抽選で100名にデジタルドリンクギフト券
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D63DB52-9AD6-4A7F-82F2-9ADDA4B291EF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291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12/18/2024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723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962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12/18/2024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7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12/18/2024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535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12/18/2024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500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12/18/2024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42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12/18/2024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1237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12/18/2024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042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12/18/2024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84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12/18/2024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982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12/18/2024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9576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51314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E019540-1104-4B12-9F83-45F5867418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3C47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D5175B4-FA89-FB80-28C7-B4AD43C929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3771" y="1066800"/>
            <a:ext cx="5727760" cy="4724400"/>
          </a:xfrm>
        </p:spPr>
        <p:txBody>
          <a:bodyPr anchor="ctr">
            <a:normAutofit/>
          </a:bodyPr>
          <a:lstStyle/>
          <a:p>
            <a:pPr algn="r"/>
            <a:r>
              <a:rPr lang="ja-JP" altLang="en-US" sz="6600">
                <a:solidFill>
                  <a:srgbClr val="FFFFFF">
                    <a:alpha val="90000"/>
                  </a:srgbClr>
                </a:solidFill>
              </a:rPr>
              <a:t>新商品ドリンクプロモーション案</a:t>
            </a:r>
            <a:endParaRPr kumimoji="1" lang="ja-JP" altLang="en-US" sz="6600">
              <a:solidFill>
                <a:srgbClr val="FFFFFF">
                  <a:alpha val="90000"/>
                </a:srgbClr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80CFD6-E44A-486A-9E73-D8D948F78A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5171433" y="3396996"/>
            <a:ext cx="3703320" cy="6400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259586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B6B47BF-F3D0-4678-9B20-DA45E1BCAD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C4B8F768-C3F9-C80D-C08A-BFD8035648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1124999"/>
            <a:ext cx="4076149" cy="4608003"/>
          </a:xfrm>
        </p:spPr>
        <p:txBody>
          <a:bodyPr anchor="ctr">
            <a:normAutofit/>
          </a:bodyPr>
          <a:lstStyle/>
          <a:p>
            <a:r>
              <a:rPr lang="ja-JP" altLang="en-US" sz="4000">
                <a:solidFill>
                  <a:schemeClr val="accent1"/>
                </a:solidFill>
              </a:rPr>
              <a:t>アジェンダ</a:t>
            </a:r>
            <a:endParaRPr kumimoji="1" lang="ja-JP" altLang="en-US" sz="4000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334917-3673-4EF2-BA7C-CC83AEEEA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673" y="457200"/>
            <a:ext cx="420624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589AE1-C0FC-4B66-9C0D-9EB92F40F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17585" y="457200"/>
            <a:ext cx="658368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958947A-F502-F0C2-18A3-AB3314DD65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7586" y="1124998"/>
            <a:ext cx="6143248" cy="4608003"/>
          </a:xfrm>
        </p:spPr>
        <p:txBody>
          <a:bodyPr>
            <a:normAutofit/>
          </a:bodyPr>
          <a:lstStyle/>
          <a:p>
            <a:r>
              <a:rPr lang="ja-JP" altLang="en-US" sz="2000"/>
              <a:t>プロモーションの目的</a:t>
            </a:r>
          </a:p>
          <a:p>
            <a:r>
              <a:rPr lang="en-US" altLang="ja-JP" sz="2000"/>
              <a:t>3</a:t>
            </a:r>
            <a:r>
              <a:rPr lang="ja-JP" altLang="en-US" sz="2000"/>
              <a:t>つのプロモーション方法</a:t>
            </a:r>
          </a:p>
          <a:p>
            <a:r>
              <a:rPr lang="en-US" altLang="ja-JP" sz="2000"/>
              <a:t>SNS</a:t>
            </a:r>
            <a:r>
              <a:rPr lang="ja-JP" altLang="en-US" sz="2000"/>
              <a:t>プロモーションのメリット</a:t>
            </a:r>
          </a:p>
          <a:p>
            <a:r>
              <a:rPr lang="ja-JP" altLang="en-US" sz="2000"/>
              <a:t>プロモーション案①</a:t>
            </a:r>
          </a:p>
          <a:p>
            <a:pPr lvl="1"/>
            <a:r>
              <a:rPr lang="ja-JP" altLang="en-US" sz="2000"/>
              <a:t>参加方法</a:t>
            </a:r>
          </a:p>
          <a:p>
            <a:pPr lvl="1"/>
            <a:r>
              <a:rPr lang="ja-JP" altLang="en-US" sz="2000"/>
              <a:t>利用</a:t>
            </a:r>
            <a:r>
              <a:rPr lang="en-US" altLang="ja-JP" sz="2000"/>
              <a:t>SNS</a:t>
            </a:r>
            <a:r>
              <a:rPr lang="ja-JP" altLang="en-US" sz="2000"/>
              <a:t>：</a:t>
            </a:r>
            <a:r>
              <a:rPr lang="en-US" altLang="ja-JP" sz="2000"/>
              <a:t>Instagram</a:t>
            </a:r>
          </a:p>
          <a:p>
            <a:r>
              <a:rPr lang="ja-JP" altLang="en-US" sz="2000"/>
              <a:t>プロモーション案②</a:t>
            </a:r>
          </a:p>
          <a:p>
            <a:pPr lvl="1"/>
            <a:r>
              <a:rPr lang="ja-JP" altLang="en-US" sz="2000"/>
              <a:t>参加方法</a:t>
            </a:r>
          </a:p>
          <a:p>
            <a:pPr lvl="1"/>
            <a:r>
              <a:rPr lang="ja-JP" altLang="en-US" sz="2000"/>
              <a:t>利用</a:t>
            </a:r>
            <a:r>
              <a:rPr lang="en-US" altLang="ja-JP" sz="2000"/>
              <a:t>SNS</a:t>
            </a:r>
            <a:r>
              <a:rPr lang="ja-JP" altLang="en-US" sz="2000"/>
              <a:t>：</a:t>
            </a:r>
            <a:r>
              <a:rPr lang="en-US" altLang="ja-JP" sz="2000"/>
              <a:t>TikTok</a:t>
            </a:r>
            <a:endParaRPr kumimoji="1" lang="ja-JP" altLang="en-US" sz="2000"/>
          </a:p>
        </p:txBody>
      </p:sp>
    </p:spTree>
    <p:extLst>
      <p:ext uri="{BB962C8B-B14F-4D97-AF65-F5344CB8AC3E}">
        <p14:creationId xmlns:p14="http://schemas.microsoft.com/office/powerpoint/2010/main" val="5084598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B6B47BF-F3D0-4678-9B20-DA45E1BCAD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3CDEF3F0-6550-A8EF-3EB5-57D6E9B5AE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1124999"/>
            <a:ext cx="4076149" cy="4608003"/>
          </a:xfrm>
        </p:spPr>
        <p:txBody>
          <a:bodyPr anchor="ctr">
            <a:normAutofit/>
          </a:bodyPr>
          <a:lstStyle/>
          <a:p>
            <a:r>
              <a:rPr lang="ja-JP" altLang="en-US" sz="4000">
                <a:solidFill>
                  <a:schemeClr val="accent1"/>
                </a:solidFill>
              </a:rPr>
              <a:t>プロモーションの目的</a:t>
            </a:r>
            <a:endParaRPr kumimoji="1" lang="ja-JP" altLang="en-US" sz="4000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334917-3673-4EF2-BA7C-CC83AEEEA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673" y="457200"/>
            <a:ext cx="420624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589AE1-C0FC-4B66-9C0D-9EB92F40F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17585" y="457200"/>
            <a:ext cx="658368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989A0F6-7DE0-FE39-157C-2E983828F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7586" y="1124998"/>
            <a:ext cx="6143248" cy="4608003"/>
          </a:xfrm>
        </p:spPr>
        <p:txBody>
          <a:bodyPr>
            <a:normAutofit/>
          </a:bodyPr>
          <a:lstStyle/>
          <a:p>
            <a:r>
              <a:rPr lang="ja-JP" altLang="en-US" sz="2000"/>
              <a:t>商品の認知度の向上</a:t>
            </a:r>
          </a:p>
          <a:p>
            <a:pPr lvl="1"/>
            <a:r>
              <a:rPr lang="ja-JP" altLang="en-US" sz="2000"/>
              <a:t>ブランドの認知度を高めるための戦略</a:t>
            </a:r>
          </a:p>
          <a:p>
            <a:pPr lvl="1"/>
            <a:r>
              <a:rPr lang="ja-JP" altLang="en-US" sz="2000"/>
              <a:t>広告キャンペーンの実施</a:t>
            </a:r>
          </a:p>
          <a:p>
            <a:r>
              <a:rPr lang="ja-JP" altLang="en-US" sz="2000"/>
              <a:t>商品の理解度の向上</a:t>
            </a:r>
          </a:p>
          <a:p>
            <a:pPr lvl="1"/>
            <a:r>
              <a:rPr lang="ja-JP" altLang="en-US" sz="2000"/>
              <a:t>製品の特徴や利点を明確に伝える</a:t>
            </a:r>
          </a:p>
          <a:p>
            <a:pPr lvl="1"/>
            <a:r>
              <a:rPr lang="ja-JP" altLang="en-US" sz="2000"/>
              <a:t>消費者教育プログラムの実施</a:t>
            </a:r>
          </a:p>
          <a:p>
            <a:r>
              <a:rPr lang="ja-JP" altLang="en-US" sz="2000"/>
              <a:t>商品の好感度の向上</a:t>
            </a:r>
          </a:p>
          <a:p>
            <a:pPr lvl="1"/>
            <a:r>
              <a:rPr lang="ja-JP" altLang="en-US" sz="2000"/>
              <a:t>ポジティブなブランドイメージの構築</a:t>
            </a:r>
          </a:p>
          <a:p>
            <a:pPr lvl="1"/>
            <a:r>
              <a:rPr lang="ja-JP" altLang="en-US" sz="2000"/>
              <a:t>顧客満足度の向上</a:t>
            </a:r>
            <a:endParaRPr kumimoji="1" lang="ja-JP" altLang="en-US" sz="2000"/>
          </a:p>
        </p:txBody>
      </p:sp>
    </p:spTree>
    <p:extLst>
      <p:ext uri="{BB962C8B-B14F-4D97-AF65-F5344CB8AC3E}">
        <p14:creationId xmlns:p14="http://schemas.microsoft.com/office/powerpoint/2010/main" val="24099790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8FFF8BA-E008-4068-851C-2CED296AC5C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E61234F-3E5E-90F6-7311-91A14DC68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02156"/>
            <a:ext cx="4076153" cy="5156642"/>
          </a:xfrm>
        </p:spPr>
        <p:txBody>
          <a:bodyPr anchor="ctr">
            <a:normAutofit/>
          </a:bodyPr>
          <a:lstStyle/>
          <a:p>
            <a:r>
              <a:rPr lang="ja-JP" altLang="en-US">
                <a:solidFill>
                  <a:schemeClr val="tx2"/>
                </a:solidFill>
              </a:rPr>
              <a:t>3つのプロモーション方法</a:t>
            </a:r>
            <a:endParaRPr kumimoji="1" lang="ja-JP" altLang="en-US">
              <a:solidFill>
                <a:schemeClr val="tx2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32B0DA7-13B0-4805-B9BD-9BFACCB23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3" y="457199"/>
            <a:ext cx="4210812" cy="949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5D17921-1EF4-488E-A9AA-AC6B7F3CE9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6743" y="457201"/>
            <a:ext cx="6834067" cy="94996"/>
          </a:xfrm>
          <a:prstGeom prst="rect">
            <a:avLst/>
          </a:prstGeom>
          <a:solidFill>
            <a:srgbClr val="3C474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FBEA358-A379-9D48-B294-946E62087A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6743" y="702156"/>
            <a:ext cx="6484091" cy="5156643"/>
          </a:xfrm>
        </p:spPr>
        <p:txBody>
          <a:bodyPr>
            <a:normAutofit/>
          </a:bodyPr>
          <a:lstStyle/>
          <a:p>
            <a:r>
              <a:rPr lang="ja-JP" altLang="en-US"/>
              <a:t>広告宣伝</a:t>
            </a:r>
          </a:p>
          <a:p>
            <a:pPr lvl="1"/>
            <a:r>
              <a:rPr lang="ja-JP" altLang="en-US"/>
              <a:t>テレビ</a:t>
            </a:r>
            <a:r>
              <a:rPr lang="en-US" altLang="ja-JP"/>
              <a:t>CM</a:t>
            </a:r>
          </a:p>
          <a:p>
            <a:pPr lvl="1"/>
            <a:r>
              <a:rPr lang="ja-JP" altLang="en-US"/>
              <a:t>雑誌広告</a:t>
            </a:r>
          </a:p>
          <a:p>
            <a:r>
              <a:rPr lang="ja-JP" altLang="en-US"/>
              <a:t>メディアを使った</a:t>
            </a:r>
            <a:r>
              <a:rPr lang="en-US" altLang="ja-JP"/>
              <a:t>PR</a:t>
            </a:r>
          </a:p>
          <a:p>
            <a:pPr lvl="1"/>
            <a:r>
              <a:rPr lang="ja-JP" altLang="en-US"/>
              <a:t>プレスリリース</a:t>
            </a:r>
          </a:p>
          <a:p>
            <a:pPr lvl="1"/>
            <a:r>
              <a:rPr lang="ja-JP" altLang="en-US"/>
              <a:t>公式</a:t>
            </a:r>
            <a:r>
              <a:rPr lang="en-US" altLang="ja-JP"/>
              <a:t>HP</a:t>
            </a:r>
          </a:p>
          <a:p>
            <a:pPr lvl="1"/>
            <a:r>
              <a:rPr lang="en-US" altLang="ja-JP"/>
              <a:t>SNS</a:t>
            </a:r>
          </a:p>
          <a:p>
            <a:r>
              <a:rPr lang="ja-JP" altLang="en-US"/>
              <a:t>販促</a:t>
            </a:r>
          </a:p>
          <a:p>
            <a:pPr lvl="1"/>
            <a:r>
              <a:rPr lang="ja-JP" altLang="en-US"/>
              <a:t>ポスター</a:t>
            </a:r>
          </a:p>
          <a:p>
            <a:pPr lvl="1"/>
            <a:r>
              <a:rPr lang="ja-JP" altLang="en-US"/>
              <a:t>チラシ</a:t>
            </a:r>
          </a:p>
          <a:p>
            <a:pPr lvl="1"/>
            <a:r>
              <a:rPr lang="ja-JP" altLang="en-US"/>
              <a:t>イベント</a:t>
            </a:r>
          </a:p>
          <a:p>
            <a:pPr lvl="1"/>
            <a:r>
              <a:rPr lang="ja-JP" altLang="en-US"/>
              <a:t>営業</a:t>
            </a:r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76134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B6B47BF-F3D0-4678-9B20-DA45E1BCAD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498801CC-A863-8341-F331-8792149B4F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1124999"/>
            <a:ext cx="4076149" cy="4608003"/>
          </a:xfrm>
        </p:spPr>
        <p:txBody>
          <a:bodyPr anchor="ctr">
            <a:normAutofit/>
          </a:bodyPr>
          <a:lstStyle/>
          <a:p>
            <a:r>
              <a:rPr lang="ja-JP" altLang="en-US" sz="4000">
                <a:solidFill>
                  <a:schemeClr val="accent1"/>
                </a:solidFill>
              </a:rPr>
              <a:t>SNSプロモーションのメリット</a:t>
            </a:r>
            <a:endParaRPr kumimoji="1" lang="ja-JP" altLang="en-US" sz="4000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334917-3673-4EF2-BA7C-CC83AEEEA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673" y="457200"/>
            <a:ext cx="420624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589AE1-C0FC-4B66-9C0D-9EB92F40F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17585" y="457200"/>
            <a:ext cx="658368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AF4D30F-EA7B-54B0-0C57-80A615EA9A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7586" y="1124998"/>
            <a:ext cx="6143248" cy="4608003"/>
          </a:xfrm>
        </p:spPr>
        <p:txBody>
          <a:bodyPr>
            <a:normAutofit/>
          </a:bodyPr>
          <a:lstStyle/>
          <a:p>
            <a:r>
              <a:rPr lang="ja-JP" altLang="en-US" sz="2000"/>
              <a:t>企業が消費者に直接アプローチできる</a:t>
            </a:r>
          </a:p>
          <a:p>
            <a:pPr lvl="1"/>
            <a:r>
              <a:rPr lang="ja-JP" altLang="en-US" sz="2000"/>
              <a:t>消費者との直接的なコミュニケーションが可能</a:t>
            </a:r>
          </a:p>
          <a:p>
            <a:r>
              <a:rPr lang="en-US" altLang="ja-JP" sz="2000"/>
              <a:t>CM</a:t>
            </a:r>
            <a:r>
              <a:rPr lang="ja-JP" altLang="en-US" sz="2000"/>
              <a:t>制作や雑誌広告よりコストが安い</a:t>
            </a:r>
          </a:p>
          <a:p>
            <a:pPr lvl="1"/>
            <a:r>
              <a:rPr lang="ja-JP" altLang="en-US" sz="2000"/>
              <a:t>広告費用の削減が可能</a:t>
            </a:r>
          </a:p>
          <a:p>
            <a:r>
              <a:rPr lang="ja-JP" altLang="en-US" sz="2000"/>
              <a:t>消費者の反応がダイレクトにわかる</a:t>
            </a:r>
          </a:p>
          <a:p>
            <a:pPr lvl="1"/>
            <a:r>
              <a:rPr lang="ja-JP" altLang="en-US" sz="2000"/>
              <a:t>リアルタイムでのフィードバックが得られる</a:t>
            </a:r>
          </a:p>
          <a:p>
            <a:r>
              <a:rPr lang="ja-JP" altLang="en-US" sz="2000"/>
              <a:t>拡散されることで、より多くの人に情報が届く</a:t>
            </a:r>
          </a:p>
          <a:p>
            <a:pPr lvl="1"/>
            <a:r>
              <a:rPr lang="ja-JP" altLang="en-US" sz="2000"/>
              <a:t>情報の拡散力が高い</a:t>
            </a:r>
            <a:endParaRPr kumimoji="1" lang="ja-JP" altLang="en-US" sz="2000"/>
          </a:p>
        </p:txBody>
      </p:sp>
    </p:spTree>
    <p:extLst>
      <p:ext uri="{BB962C8B-B14F-4D97-AF65-F5344CB8AC3E}">
        <p14:creationId xmlns:p14="http://schemas.microsoft.com/office/powerpoint/2010/main" val="1419403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1BB56EB9-078F-4952-AC1F-149C7A0AE4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39483DD3-2EFA-18E0-907B-231F341A4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82724" y="702156"/>
            <a:ext cx="7225075" cy="10138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ja-JP" altLang="en-US" b="0" kern="1200" cap="all">
                <a:solidFill>
                  <a:schemeClr val="tx2"/>
                </a:solidFill>
                <a:latin typeface="+mj-lt"/>
                <a:ea typeface="+mj-ea"/>
                <a:cs typeface="+mj-cs"/>
              </a:rPr>
              <a:t>参加方法</a:t>
            </a:r>
            <a:endParaRPr kumimoji="1" lang="en-US" altLang="ja-JP" b="0" kern="1200" cap="all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0058680-D07C-4893-B2B7-91543F18AB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72603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B42427A-0A1F-4A55-8705-D9179F1E0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E54A6FE-D8CB-48A3-900B-053D4EBD3B8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pic>
        <p:nvPicPr>
          <p:cNvPr id="5" name="コンテンツ プレースホルダー 4" descr="Japanese-style image shooting of Japanese side dishes">
            <a:extLst>
              <a:ext uri="{FF2B5EF4-FFF2-40B4-BE49-F238E27FC236}">
                <a16:creationId xmlns:a16="http://schemas.microsoft.com/office/drawing/2014/main" id="{456E3C30-D551-4F50-A5D1-A9035D29737E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/>
          <a:srcRect l="2729" r="466" b="3"/>
          <a:stretch/>
        </p:blipFill>
        <p:spPr>
          <a:xfrm>
            <a:off x="446534" y="601201"/>
            <a:ext cx="3703320" cy="5774200"/>
          </a:xfrm>
          <a:prstGeom prst="rect">
            <a:avLst/>
          </a:prstGeom>
        </p:spPr>
      </p:pic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35587DF-2E7C-9F8F-972A-E543961835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382726" y="1896533"/>
            <a:ext cx="6878108" cy="3962266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公式アカウントをフォロー</a:t>
            </a:r>
          </a:p>
          <a:p>
            <a:pPr lvl="1"/>
            <a:r>
              <a:rPr lang="ja-JP" altLang="en-US"/>
              <a:t>公式アカウントを見つけてフォローする</a:t>
            </a:r>
          </a:p>
          <a:p>
            <a:r>
              <a:rPr lang="ja-JP" altLang="en-US"/>
              <a:t>指定のハッシュタグを使用</a:t>
            </a:r>
          </a:p>
          <a:p>
            <a:pPr lvl="1"/>
            <a:r>
              <a:rPr lang="ja-JP" altLang="en-US"/>
              <a:t>投稿に指定されたハッシュタグを含める</a:t>
            </a:r>
          </a:p>
          <a:p>
            <a:r>
              <a:rPr lang="ja-JP" altLang="en-US"/>
              <a:t>ドリンクの写真を投稿</a:t>
            </a:r>
          </a:p>
          <a:p>
            <a:pPr lvl="1"/>
            <a:r>
              <a:rPr lang="ja-JP" altLang="en-US"/>
              <a:t>自分のドリンクの写真を撮影して投稿する</a:t>
            </a:r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4736906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B6B47BF-F3D0-4678-9B20-DA45E1BCAD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28C86B0B-A8A8-7F4E-3366-1B49AB2B9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1124999"/>
            <a:ext cx="4076149" cy="4608003"/>
          </a:xfrm>
        </p:spPr>
        <p:txBody>
          <a:bodyPr anchor="ctr">
            <a:normAutofit/>
          </a:bodyPr>
          <a:lstStyle/>
          <a:p>
            <a:r>
              <a:rPr lang="ja-JP" altLang="en-US" sz="4000">
                <a:solidFill>
                  <a:schemeClr val="accent1"/>
                </a:solidFill>
              </a:rPr>
              <a:t>利用SNS：Instagram</a:t>
            </a:r>
            <a:endParaRPr kumimoji="1" lang="ja-JP" altLang="en-US" sz="4000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334917-3673-4EF2-BA7C-CC83AEEEA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673" y="457200"/>
            <a:ext cx="420624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589AE1-C0FC-4B66-9C0D-9EB92F40F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17585" y="457200"/>
            <a:ext cx="658368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06D962F-BA0E-E168-DBAF-4CE7FD2CC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7586" y="1124998"/>
            <a:ext cx="6143248" cy="4608003"/>
          </a:xfrm>
        </p:spPr>
        <p:txBody>
          <a:bodyPr>
            <a:normAutofit/>
          </a:bodyPr>
          <a:lstStyle/>
          <a:p>
            <a:r>
              <a:rPr lang="en-US" altLang="ja-JP" sz="2000"/>
              <a:t>SNS</a:t>
            </a:r>
            <a:r>
              <a:rPr lang="ja-JP" altLang="en-US" sz="2000"/>
              <a:t>利用キャンペーン</a:t>
            </a:r>
          </a:p>
          <a:p>
            <a:pPr lvl="1"/>
            <a:r>
              <a:rPr lang="en-US" altLang="ja-JP" sz="2000"/>
              <a:t>Instagram</a:t>
            </a:r>
            <a:r>
              <a:rPr lang="ja-JP" altLang="en-US" sz="2000"/>
              <a:t>を活用</a:t>
            </a:r>
          </a:p>
          <a:p>
            <a:r>
              <a:rPr lang="ja-JP" altLang="en-US" sz="2000"/>
              <a:t>プレゼント内容</a:t>
            </a:r>
          </a:p>
          <a:p>
            <a:pPr lvl="1"/>
            <a:r>
              <a:rPr lang="ja-JP" altLang="en-US" sz="2000"/>
              <a:t>デジタルドリンクギフト券</a:t>
            </a:r>
          </a:p>
          <a:p>
            <a:r>
              <a:rPr lang="ja-JP" altLang="en-US" sz="2000"/>
              <a:t>当選者数</a:t>
            </a:r>
          </a:p>
          <a:p>
            <a:pPr lvl="1"/>
            <a:r>
              <a:rPr lang="en-US" altLang="ja-JP" sz="2000"/>
              <a:t>100</a:t>
            </a:r>
            <a:r>
              <a:rPr lang="ja-JP" altLang="en-US" sz="2000"/>
              <a:t>名</a:t>
            </a:r>
            <a:endParaRPr kumimoji="1" lang="ja-JP" altLang="en-US" sz="2000"/>
          </a:p>
        </p:txBody>
      </p:sp>
    </p:spTree>
    <p:extLst>
      <p:ext uri="{BB962C8B-B14F-4D97-AF65-F5344CB8AC3E}">
        <p14:creationId xmlns:p14="http://schemas.microsoft.com/office/powerpoint/2010/main" val="1970103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B6B47BF-F3D0-4678-9B20-DA45E1BCAD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4212DACF-6FEB-CCA3-D1D4-D59C574E3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1124999"/>
            <a:ext cx="4076149" cy="4608003"/>
          </a:xfrm>
        </p:spPr>
        <p:txBody>
          <a:bodyPr anchor="ctr">
            <a:normAutofit/>
          </a:bodyPr>
          <a:lstStyle/>
          <a:p>
            <a:r>
              <a:rPr lang="ja-JP" altLang="en-US" sz="4000">
                <a:solidFill>
                  <a:schemeClr val="accent1"/>
                </a:solidFill>
              </a:rPr>
              <a:t>参加方法</a:t>
            </a:r>
            <a:endParaRPr kumimoji="1" lang="ja-JP" altLang="en-US" sz="4000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334917-3673-4EF2-BA7C-CC83AEEEA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673" y="457200"/>
            <a:ext cx="420624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589AE1-C0FC-4B66-9C0D-9EB92F40F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17585" y="457200"/>
            <a:ext cx="658368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E72E0AA-3B66-F953-C16B-1609C5DBF0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7586" y="1124998"/>
            <a:ext cx="6143248" cy="4608003"/>
          </a:xfrm>
        </p:spPr>
        <p:txBody>
          <a:bodyPr>
            <a:normAutofit/>
          </a:bodyPr>
          <a:lstStyle/>
          <a:p>
            <a:r>
              <a:rPr lang="en-US" altLang="ja-JP" sz="2000"/>
              <a:t>CM</a:t>
            </a:r>
            <a:r>
              <a:rPr lang="ja-JP" altLang="en-US" sz="2000"/>
              <a:t>曲に合わせて踊る</a:t>
            </a:r>
          </a:p>
          <a:p>
            <a:pPr lvl="1"/>
            <a:r>
              <a:rPr lang="en-US" altLang="ja-JP" sz="2000"/>
              <a:t>CM</a:t>
            </a:r>
            <a:r>
              <a:rPr lang="ja-JP" altLang="en-US" sz="2000"/>
              <a:t>曲を選ぶ</a:t>
            </a:r>
          </a:p>
          <a:p>
            <a:pPr lvl="1"/>
            <a:r>
              <a:rPr lang="ja-JP" altLang="en-US" sz="2000"/>
              <a:t>振り付けを覚える</a:t>
            </a:r>
          </a:p>
          <a:p>
            <a:r>
              <a:rPr lang="ja-JP" altLang="en-US" sz="2000"/>
              <a:t>動画を作成</a:t>
            </a:r>
          </a:p>
          <a:p>
            <a:pPr lvl="1"/>
            <a:r>
              <a:rPr lang="ja-JP" altLang="en-US" sz="2000"/>
              <a:t>ダンスを撮影</a:t>
            </a:r>
          </a:p>
          <a:p>
            <a:pPr lvl="1"/>
            <a:r>
              <a:rPr lang="ja-JP" altLang="en-US" sz="2000"/>
              <a:t>編集して仕上げる</a:t>
            </a:r>
          </a:p>
          <a:p>
            <a:r>
              <a:rPr lang="en-US" altLang="ja-JP" sz="2000"/>
              <a:t>TikTok</a:t>
            </a:r>
            <a:r>
              <a:rPr lang="ja-JP" altLang="en-US" sz="2000"/>
              <a:t>へ投稿</a:t>
            </a:r>
          </a:p>
          <a:p>
            <a:pPr lvl="1"/>
            <a:r>
              <a:rPr lang="ja-JP" altLang="en-US" sz="2000"/>
              <a:t>アカウントを作成</a:t>
            </a:r>
          </a:p>
          <a:p>
            <a:pPr lvl="1"/>
            <a:r>
              <a:rPr lang="ja-JP" altLang="en-US" sz="2000"/>
              <a:t>動画をアップロード</a:t>
            </a:r>
            <a:endParaRPr kumimoji="1" lang="ja-JP" altLang="en-US" sz="2000"/>
          </a:p>
        </p:txBody>
      </p:sp>
    </p:spTree>
    <p:extLst>
      <p:ext uri="{BB962C8B-B14F-4D97-AF65-F5344CB8AC3E}">
        <p14:creationId xmlns:p14="http://schemas.microsoft.com/office/powerpoint/2010/main" val="347006414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B6B47BF-F3D0-4678-9B20-DA45E1BCAD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42C6449B-6824-892A-A74C-55DBAB4B54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1124999"/>
            <a:ext cx="4076149" cy="4608003"/>
          </a:xfrm>
        </p:spPr>
        <p:txBody>
          <a:bodyPr anchor="ctr">
            <a:normAutofit/>
          </a:bodyPr>
          <a:lstStyle/>
          <a:p>
            <a:r>
              <a:rPr lang="ja-JP" altLang="en-US" sz="4000">
                <a:solidFill>
                  <a:schemeClr val="accent1"/>
                </a:solidFill>
              </a:rPr>
              <a:t>利用SNS：TikTok</a:t>
            </a:r>
            <a:endParaRPr kumimoji="1" lang="ja-JP" altLang="en-US" sz="4000">
              <a:solidFill>
                <a:schemeClr val="accent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9334917-3673-4EF2-BA7C-CC83AEEEA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673" y="457200"/>
            <a:ext cx="420624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1589AE1-C0FC-4B66-9C0D-9EB92F40F4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17585" y="457200"/>
            <a:ext cx="658368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ja-JP" altLang="en-US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024449E-5943-39DE-E794-422A7CA385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17586" y="1124998"/>
            <a:ext cx="6143248" cy="4608003"/>
          </a:xfrm>
        </p:spPr>
        <p:txBody>
          <a:bodyPr>
            <a:normAutofit/>
          </a:bodyPr>
          <a:lstStyle/>
          <a:p>
            <a:r>
              <a:rPr lang="ja-JP" altLang="en-US" sz="2000"/>
              <a:t>利用</a:t>
            </a:r>
            <a:r>
              <a:rPr lang="en-US" altLang="ja-JP" sz="2000"/>
              <a:t>SNS</a:t>
            </a:r>
          </a:p>
          <a:p>
            <a:pPr lvl="1"/>
            <a:r>
              <a:rPr lang="en-US" altLang="ja-JP" sz="2000"/>
              <a:t>TikTok</a:t>
            </a:r>
          </a:p>
          <a:p>
            <a:r>
              <a:rPr lang="ja-JP" altLang="en-US" sz="2000"/>
              <a:t>プレゼント内容</a:t>
            </a:r>
          </a:p>
          <a:p>
            <a:pPr lvl="1"/>
            <a:r>
              <a:rPr lang="ja-JP" altLang="en-US" sz="2000"/>
              <a:t>抽選で</a:t>
            </a:r>
            <a:r>
              <a:rPr lang="en-US" altLang="ja-JP" sz="2000"/>
              <a:t>100</a:t>
            </a:r>
            <a:r>
              <a:rPr lang="ja-JP" altLang="en-US" sz="2000"/>
              <a:t>名にデジタルドリンクギフト券</a:t>
            </a:r>
            <a:endParaRPr kumimoji="1" lang="ja-JP" altLang="en-US" sz="2000"/>
          </a:p>
        </p:txBody>
      </p:sp>
    </p:spTree>
    <p:extLst>
      <p:ext uri="{BB962C8B-B14F-4D97-AF65-F5344CB8AC3E}">
        <p14:creationId xmlns:p14="http://schemas.microsoft.com/office/powerpoint/2010/main" val="9778984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DividendVTI">
  <a:themeElements>
    <a:clrScheme name="DividendVTI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ED8428"/>
      </a:accent1>
      <a:accent2>
        <a:srgbClr val="E6C46D"/>
      </a:accent2>
      <a:accent3>
        <a:srgbClr val="537685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834</Words>
  <Application>Microsoft Office PowerPoint</Application>
  <PresentationFormat>ワイド画面</PresentationFormat>
  <Paragraphs>90</Paragraphs>
  <Slides>9</Slides>
  <Notes>9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3" baseType="lpstr">
      <vt:lpstr>游ゴシック</vt:lpstr>
      <vt:lpstr>Gill Sans MT</vt:lpstr>
      <vt:lpstr>Wingdings 2</vt:lpstr>
      <vt:lpstr>DividendVTI</vt:lpstr>
      <vt:lpstr>新商品ドリンクプロモーション案</vt:lpstr>
      <vt:lpstr>アジェンダ</vt:lpstr>
      <vt:lpstr>プロモーションの目的</vt:lpstr>
      <vt:lpstr>3つのプロモーション方法</vt:lpstr>
      <vt:lpstr>SNSプロモーションのメリット</vt:lpstr>
      <vt:lpstr>参加方法</vt:lpstr>
      <vt:lpstr>利用SNS：Instagram</vt:lpstr>
      <vt:lpstr>参加方法</vt:lpstr>
      <vt:lpstr>利用SNS：TikTok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香緒里 井上</dc:creator>
  <dcterms:created xsi:type="dcterms:W3CDTF">2024-12-18T12:30:31Z</dcterms:created>
  <dcterms:modified xsi:type="dcterms:W3CDTF">2024-12-18T12:34:24Z</dcterms:modified>
</cp:coreProperties>
</file>