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bookmarkIdSeed="6">
  <p:sldMasterIdLst>
    <p:sldMasterId id="2147483648" r:id="rId1"/>
  </p:sldMasterIdLst>
  <p:notesMasterIdLst>
    <p:notesMasterId r:id="rId7"/>
  </p:notesMasterIdLst>
  <p:sldIdLst>
    <p:sldId id="257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72" autoAdjust="0"/>
    <p:restoredTop sz="85817" autoAdjust="0"/>
  </p:normalViewPr>
  <p:slideViewPr>
    <p:cSldViewPr snapToGrid="0">
      <p:cViewPr varScale="1">
        <p:scale>
          <a:sx n="73" d="100"/>
          <a:sy n="73" d="100"/>
        </p:scale>
        <p:origin x="4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175FC0-6701-4B0C-A2A8-06BB4220D526}" type="doc">
      <dgm:prSet loTypeId="urn:microsoft.com/office/officeart/2005/8/layout/hierarchy4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kumimoji="1" lang="ja-JP" altLang="en-US"/>
        </a:p>
      </dgm:t>
    </dgm:pt>
    <dgm:pt modelId="{E29C0749-C878-4585-A389-A7FCE879183A}">
      <dgm:prSet phldrT="[テキスト]" custT="1"/>
      <dgm:spPr/>
      <dgm:t>
        <a:bodyPr/>
        <a:lstStyle/>
        <a:p>
          <a:r>
            <a:rPr kumimoji="1" lang="ja-JP" altLang="en-US" sz="4800"/>
            <a:t>防災本部</a:t>
          </a:r>
        </a:p>
      </dgm:t>
    </dgm:pt>
    <dgm:pt modelId="{FA0A27C1-3A04-4FC7-9FE8-EE0B29CCC56E}" type="parTrans" cxnId="{28D281A1-A1A4-437B-8B66-927E350CBE80}">
      <dgm:prSet/>
      <dgm:spPr/>
      <dgm:t>
        <a:bodyPr/>
        <a:lstStyle/>
        <a:p>
          <a:endParaRPr kumimoji="1" lang="ja-JP" altLang="en-US" sz="1200"/>
        </a:p>
      </dgm:t>
    </dgm:pt>
    <dgm:pt modelId="{9272BB4D-0683-4CE7-AF1E-2B59C5FC66AC}" type="sibTrans" cxnId="{28D281A1-A1A4-437B-8B66-927E350CBE80}">
      <dgm:prSet/>
      <dgm:spPr/>
      <dgm:t>
        <a:bodyPr/>
        <a:lstStyle/>
        <a:p>
          <a:endParaRPr kumimoji="1" lang="en-US" altLang="ja-JP" sz="1200"/>
        </a:p>
      </dgm:t>
    </dgm:pt>
    <dgm:pt modelId="{9DE6A2A3-4502-49F8-9152-90FF559F73F1}">
      <dgm:prSet phldrT="[テキスト]" custT="1"/>
      <dgm:spPr/>
      <dgm:t>
        <a:bodyPr/>
        <a:lstStyle/>
        <a:p>
          <a:r>
            <a:rPr kumimoji="1" lang="ja-JP" altLang="en-US" sz="2000"/>
            <a:t>消火班</a:t>
          </a:r>
        </a:p>
      </dgm:t>
    </dgm:pt>
    <dgm:pt modelId="{B322272C-CAAE-4EB3-935A-49767A8FE97E}" type="parTrans" cxnId="{06DE53CC-8EE5-45EE-BA65-F4F590A9D9E2}">
      <dgm:prSet/>
      <dgm:spPr/>
      <dgm:t>
        <a:bodyPr/>
        <a:lstStyle/>
        <a:p>
          <a:endParaRPr kumimoji="1" lang="ja-JP" altLang="en-US" sz="1200"/>
        </a:p>
      </dgm:t>
    </dgm:pt>
    <dgm:pt modelId="{B2A025EF-FA1A-4FA6-9BC8-C9DAC07A59D8}" type="sibTrans" cxnId="{06DE53CC-8EE5-45EE-BA65-F4F590A9D9E2}">
      <dgm:prSet/>
      <dgm:spPr/>
      <dgm:t>
        <a:bodyPr/>
        <a:lstStyle/>
        <a:p>
          <a:endParaRPr kumimoji="1" lang="ja-JP" altLang="en-US" sz="1200"/>
        </a:p>
      </dgm:t>
    </dgm:pt>
    <dgm:pt modelId="{09F7A518-2262-4A82-8DB1-974124BE7CA6}">
      <dgm:prSet phldrT="[テキスト]" custT="1"/>
      <dgm:spPr/>
      <dgm:t>
        <a:bodyPr/>
        <a:lstStyle/>
        <a:p>
          <a:r>
            <a:rPr kumimoji="1" lang="ja-JP" altLang="en-US" sz="2000"/>
            <a:t>救護班</a:t>
          </a:r>
        </a:p>
      </dgm:t>
    </dgm:pt>
    <dgm:pt modelId="{975B3CFC-6256-49CA-8C36-9177095075C0}" type="parTrans" cxnId="{15F5808A-104E-4667-A8E2-9935DBE8B007}">
      <dgm:prSet/>
      <dgm:spPr/>
      <dgm:t>
        <a:bodyPr/>
        <a:lstStyle/>
        <a:p>
          <a:endParaRPr kumimoji="1" lang="ja-JP" altLang="en-US" sz="1200"/>
        </a:p>
      </dgm:t>
    </dgm:pt>
    <dgm:pt modelId="{D58CF1D6-270B-4E3F-98FF-CE5E5F8B827C}" type="sibTrans" cxnId="{15F5808A-104E-4667-A8E2-9935DBE8B007}">
      <dgm:prSet/>
      <dgm:spPr/>
      <dgm:t>
        <a:bodyPr/>
        <a:lstStyle/>
        <a:p>
          <a:endParaRPr kumimoji="1" lang="ja-JP" altLang="en-US" sz="1200"/>
        </a:p>
      </dgm:t>
    </dgm:pt>
    <dgm:pt modelId="{B9851DD1-1593-4053-9DFE-500FA1C91E2A}">
      <dgm:prSet phldrT="[テキスト]" custT="1"/>
      <dgm:spPr/>
      <dgm:t>
        <a:bodyPr/>
        <a:lstStyle/>
        <a:p>
          <a:r>
            <a:rPr kumimoji="1" lang="ja-JP" altLang="en-US" sz="2000"/>
            <a:t>避難</a:t>
          </a:r>
          <a:endParaRPr kumimoji="1" lang="en-US" altLang="ja-JP" sz="2000"/>
        </a:p>
        <a:p>
          <a:r>
            <a:rPr kumimoji="1" lang="ja-JP" altLang="en-US" sz="2000"/>
            <a:t>誘導班</a:t>
          </a:r>
        </a:p>
      </dgm:t>
    </dgm:pt>
    <dgm:pt modelId="{2D2C6715-51B3-4324-A4A8-6BF449DD7793}" type="parTrans" cxnId="{252D7E29-C8A8-4BBA-9D45-085B16208C55}">
      <dgm:prSet/>
      <dgm:spPr/>
      <dgm:t>
        <a:bodyPr/>
        <a:lstStyle/>
        <a:p>
          <a:endParaRPr kumimoji="1" lang="ja-JP" altLang="en-US" sz="1200"/>
        </a:p>
      </dgm:t>
    </dgm:pt>
    <dgm:pt modelId="{32EE48E3-99EC-4784-81E3-69AF32EB6D1F}" type="sibTrans" cxnId="{252D7E29-C8A8-4BBA-9D45-085B16208C55}">
      <dgm:prSet/>
      <dgm:spPr/>
      <dgm:t>
        <a:bodyPr/>
        <a:lstStyle/>
        <a:p>
          <a:endParaRPr kumimoji="1" lang="ja-JP" altLang="en-US" sz="1200"/>
        </a:p>
      </dgm:t>
    </dgm:pt>
    <dgm:pt modelId="{EE9A8931-E56C-421F-9D36-3F75DD2CBED0}">
      <dgm:prSet custT="1"/>
      <dgm:spPr/>
      <dgm:t>
        <a:bodyPr/>
        <a:lstStyle/>
        <a:p>
          <a:r>
            <a:rPr kumimoji="1" lang="ja-JP" altLang="en-US" sz="2000"/>
            <a:t>生活</a:t>
          </a:r>
          <a:endParaRPr kumimoji="1" lang="en-US" altLang="ja-JP" sz="2000"/>
        </a:p>
        <a:p>
          <a:r>
            <a:rPr kumimoji="1" lang="ja-JP" altLang="en-US" sz="2000"/>
            <a:t>支援班</a:t>
          </a:r>
        </a:p>
      </dgm:t>
    </dgm:pt>
    <dgm:pt modelId="{1E29788C-040B-47BF-9AE0-86EFCDE07DD7}" type="parTrans" cxnId="{51B11CD2-3EB1-4B28-B235-03EDC54E6A58}">
      <dgm:prSet/>
      <dgm:spPr/>
      <dgm:t>
        <a:bodyPr/>
        <a:lstStyle/>
        <a:p>
          <a:endParaRPr kumimoji="1" lang="ja-JP" altLang="en-US" sz="1200"/>
        </a:p>
      </dgm:t>
    </dgm:pt>
    <dgm:pt modelId="{369339FF-6035-4D98-BC00-F2FD0406A922}" type="sibTrans" cxnId="{51B11CD2-3EB1-4B28-B235-03EDC54E6A58}">
      <dgm:prSet/>
      <dgm:spPr/>
      <dgm:t>
        <a:bodyPr/>
        <a:lstStyle/>
        <a:p>
          <a:endParaRPr kumimoji="1" lang="ja-JP" altLang="en-US" sz="1200"/>
        </a:p>
      </dgm:t>
    </dgm:pt>
    <dgm:pt modelId="{D9897DA7-919C-46D9-851C-21295F196E62}" type="pres">
      <dgm:prSet presAssocID="{B0175FC0-6701-4B0C-A2A8-06BB4220D52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F7A0379-4B69-4BF2-BE44-7529684F19CF}" type="pres">
      <dgm:prSet presAssocID="{E29C0749-C878-4585-A389-A7FCE879183A}" presName="vertOne" presStyleCnt="0"/>
      <dgm:spPr/>
    </dgm:pt>
    <dgm:pt modelId="{72F44487-1893-41D0-80F8-C7AB631F6B74}" type="pres">
      <dgm:prSet presAssocID="{E29C0749-C878-4585-A389-A7FCE879183A}" presName="txOne" presStyleLbl="node0" presStyleIdx="0" presStyleCnt="1">
        <dgm:presLayoutVars>
          <dgm:chPref val="3"/>
        </dgm:presLayoutVars>
      </dgm:prSet>
      <dgm:spPr/>
    </dgm:pt>
    <dgm:pt modelId="{B22E51B5-F39B-4D0D-867D-43E7CD7DBD3E}" type="pres">
      <dgm:prSet presAssocID="{E29C0749-C878-4585-A389-A7FCE879183A}" presName="parTransOne" presStyleCnt="0"/>
      <dgm:spPr/>
    </dgm:pt>
    <dgm:pt modelId="{CCE6670C-D3B9-47F9-92C0-B2DA4CC3DC4A}" type="pres">
      <dgm:prSet presAssocID="{E29C0749-C878-4585-A389-A7FCE879183A}" presName="horzOne" presStyleCnt="0"/>
      <dgm:spPr/>
    </dgm:pt>
    <dgm:pt modelId="{C92FFD0D-73FA-4081-92B7-DB4DE9D92E5D}" type="pres">
      <dgm:prSet presAssocID="{9DE6A2A3-4502-49F8-9152-90FF559F73F1}" presName="vertTwo" presStyleCnt="0"/>
      <dgm:spPr/>
    </dgm:pt>
    <dgm:pt modelId="{9F578797-0C8E-4E77-9193-75770963EB9A}" type="pres">
      <dgm:prSet presAssocID="{9DE6A2A3-4502-49F8-9152-90FF559F73F1}" presName="txTwo" presStyleLbl="node2" presStyleIdx="0" presStyleCnt="4">
        <dgm:presLayoutVars>
          <dgm:chPref val="3"/>
        </dgm:presLayoutVars>
      </dgm:prSet>
      <dgm:spPr/>
    </dgm:pt>
    <dgm:pt modelId="{07ADB579-0391-46E8-A5EC-0544A63B62D3}" type="pres">
      <dgm:prSet presAssocID="{9DE6A2A3-4502-49F8-9152-90FF559F73F1}" presName="horzTwo" presStyleCnt="0"/>
      <dgm:spPr/>
    </dgm:pt>
    <dgm:pt modelId="{EABBF405-ADB7-4CE3-AE49-CD3350EC6488}" type="pres">
      <dgm:prSet presAssocID="{B2A025EF-FA1A-4FA6-9BC8-C9DAC07A59D8}" presName="sibSpaceTwo" presStyleCnt="0"/>
      <dgm:spPr/>
    </dgm:pt>
    <dgm:pt modelId="{6D9A26EC-4DF3-433E-A6F8-661681A0B962}" type="pres">
      <dgm:prSet presAssocID="{09F7A518-2262-4A82-8DB1-974124BE7CA6}" presName="vertTwo" presStyleCnt="0"/>
      <dgm:spPr/>
    </dgm:pt>
    <dgm:pt modelId="{4EE06E0F-FBC2-48DC-B6DC-1B68E0F61FCA}" type="pres">
      <dgm:prSet presAssocID="{09F7A518-2262-4A82-8DB1-974124BE7CA6}" presName="txTwo" presStyleLbl="node2" presStyleIdx="1" presStyleCnt="4">
        <dgm:presLayoutVars>
          <dgm:chPref val="3"/>
        </dgm:presLayoutVars>
      </dgm:prSet>
      <dgm:spPr/>
    </dgm:pt>
    <dgm:pt modelId="{B26D6C5C-0C94-427F-8E10-52A5BBF94D66}" type="pres">
      <dgm:prSet presAssocID="{09F7A518-2262-4A82-8DB1-974124BE7CA6}" presName="horzTwo" presStyleCnt="0"/>
      <dgm:spPr/>
    </dgm:pt>
    <dgm:pt modelId="{D2668E2F-D08C-4017-A63E-FF98CE7D79B6}" type="pres">
      <dgm:prSet presAssocID="{D58CF1D6-270B-4E3F-98FF-CE5E5F8B827C}" presName="sibSpaceTwo" presStyleCnt="0"/>
      <dgm:spPr/>
    </dgm:pt>
    <dgm:pt modelId="{D21D930A-0A6E-48CF-840A-D9A7C8DFCE44}" type="pres">
      <dgm:prSet presAssocID="{B9851DD1-1593-4053-9DFE-500FA1C91E2A}" presName="vertTwo" presStyleCnt="0"/>
      <dgm:spPr/>
    </dgm:pt>
    <dgm:pt modelId="{4C0DE7AB-7C3F-474D-AADA-B806044A5ECB}" type="pres">
      <dgm:prSet presAssocID="{B9851DD1-1593-4053-9DFE-500FA1C91E2A}" presName="txTwo" presStyleLbl="node2" presStyleIdx="2" presStyleCnt="4">
        <dgm:presLayoutVars>
          <dgm:chPref val="3"/>
        </dgm:presLayoutVars>
      </dgm:prSet>
      <dgm:spPr/>
    </dgm:pt>
    <dgm:pt modelId="{B522A07D-AEE0-465E-9FCB-CD3CF3620322}" type="pres">
      <dgm:prSet presAssocID="{B9851DD1-1593-4053-9DFE-500FA1C91E2A}" presName="horzTwo" presStyleCnt="0"/>
      <dgm:spPr/>
    </dgm:pt>
    <dgm:pt modelId="{58C7C2FE-8D05-48F5-8E6E-B3D06D478FFB}" type="pres">
      <dgm:prSet presAssocID="{32EE48E3-99EC-4784-81E3-69AF32EB6D1F}" presName="sibSpaceTwo" presStyleCnt="0"/>
      <dgm:spPr/>
    </dgm:pt>
    <dgm:pt modelId="{72E30019-C1C4-490D-887D-409DD638F2D1}" type="pres">
      <dgm:prSet presAssocID="{EE9A8931-E56C-421F-9D36-3F75DD2CBED0}" presName="vertTwo" presStyleCnt="0"/>
      <dgm:spPr/>
    </dgm:pt>
    <dgm:pt modelId="{46868B77-41C6-42B6-8E40-D6A532981DFC}" type="pres">
      <dgm:prSet presAssocID="{EE9A8931-E56C-421F-9D36-3F75DD2CBED0}" presName="txTwo" presStyleLbl="node2" presStyleIdx="3" presStyleCnt="4">
        <dgm:presLayoutVars>
          <dgm:chPref val="3"/>
        </dgm:presLayoutVars>
      </dgm:prSet>
      <dgm:spPr/>
    </dgm:pt>
    <dgm:pt modelId="{0136C7A6-8192-4DF3-AAFA-F1AF188B5DF0}" type="pres">
      <dgm:prSet presAssocID="{EE9A8931-E56C-421F-9D36-3F75DD2CBED0}" presName="horzTwo" presStyleCnt="0"/>
      <dgm:spPr/>
    </dgm:pt>
  </dgm:ptLst>
  <dgm:cxnLst>
    <dgm:cxn modelId="{677B941F-B55A-4287-956A-8B2CF75607A5}" type="presOf" srcId="{9DE6A2A3-4502-49F8-9152-90FF559F73F1}" destId="{9F578797-0C8E-4E77-9193-75770963EB9A}" srcOrd="0" destOrd="0" presId="urn:microsoft.com/office/officeart/2005/8/layout/hierarchy4"/>
    <dgm:cxn modelId="{252D7E29-C8A8-4BBA-9D45-085B16208C55}" srcId="{E29C0749-C878-4585-A389-A7FCE879183A}" destId="{B9851DD1-1593-4053-9DFE-500FA1C91E2A}" srcOrd="2" destOrd="0" parTransId="{2D2C6715-51B3-4324-A4A8-6BF449DD7793}" sibTransId="{32EE48E3-99EC-4784-81E3-69AF32EB6D1F}"/>
    <dgm:cxn modelId="{4267FB6E-65B8-4564-982E-96D29B01EE95}" type="presOf" srcId="{B0175FC0-6701-4B0C-A2A8-06BB4220D526}" destId="{D9897DA7-919C-46D9-851C-21295F196E62}" srcOrd="0" destOrd="0" presId="urn:microsoft.com/office/officeart/2005/8/layout/hierarchy4"/>
    <dgm:cxn modelId="{15F5808A-104E-4667-A8E2-9935DBE8B007}" srcId="{E29C0749-C878-4585-A389-A7FCE879183A}" destId="{09F7A518-2262-4A82-8DB1-974124BE7CA6}" srcOrd="1" destOrd="0" parTransId="{975B3CFC-6256-49CA-8C36-9177095075C0}" sibTransId="{D58CF1D6-270B-4E3F-98FF-CE5E5F8B827C}"/>
    <dgm:cxn modelId="{23D83494-FEF6-4A69-B493-18C93EA5FFF3}" type="presOf" srcId="{E29C0749-C878-4585-A389-A7FCE879183A}" destId="{72F44487-1893-41D0-80F8-C7AB631F6B74}" srcOrd="0" destOrd="0" presId="urn:microsoft.com/office/officeart/2005/8/layout/hierarchy4"/>
    <dgm:cxn modelId="{28D281A1-A1A4-437B-8B66-927E350CBE80}" srcId="{B0175FC0-6701-4B0C-A2A8-06BB4220D526}" destId="{E29C0749-C878-4585-A389-A7FCE879183A}" srcOrd="0" destOrd="0" parTransId="{FA0A27C1-3A04-4FC7-9FE8-EE0B29CCC56E}" sibTransId="{9272BB4D-0683-4CE7-AF1E-2B59C5FC66AC}"/>
    <dgm:cxn modelId="{5E72E1AF-FFED-41FF-837C-1C707D4281FF}" type="presOf" srcId="{09F7A518-2262-4A82-8DB1-974124BE7CA6}" destId="{4EE06E0F-FBC2-48DC-B6DC-1B68E0F61FCA}" srcOrd="0" destOrd="0" presId="urn:microsoft.com/office/officeart/2005/8/layout/hierarchy4"/>
    <dgm:cxn modelId="{06DE53CC-8EE5-45EE-BA65-F4F590A9D9E2}" srcId="{E29C0749-C878-4585-A389-A7FCE879183A}" destId="{9DE6A2A3-4502-49F8-9152-90FF559F73F1}" srcOrd="0" destOrd="0" parTransId="{B322272C-CAAE-4EB3-935A-49767A8FE97E}" sibTransId="{B2A025EF-FA1A-4FA6-9BC8-C9DAC07A59D8}"/>
    <dgm:cxn modelId="{51B11CD2-3EB1-4B28-B235-03EDC54E6A58}" srcId="{E29C0749-C878-4585-A389-A7FCE879183A}" destId="{EE9A8931-E56C-421F-9D36-3F75DD2CBED0}" srcOrd="3" destOrd="0" parTransId="{1E29788C-040B-47BF-9AE0-86EFCDE07DD7}" sibTransId="{369339FF-6035-4D98-BC00-F2FD0406A922}"/>
    <dgm:cxn modelId="{D268C9D2-FC59-4EB0-A100-31759E1CA4D2}" type="presOf" srcId="{B9851DD1-1593-4053-9DFE-500FA1C91E2A}" destId="{4C0DE7AB-7C3F-474D-AADA-B806044A5ECB}" srcOrd="0" destOrd="0" presId="urn:microsoft.com/office/officeart/2005/8/layout/hierarchy4"/>
    <dgm:cxn modelId="{F3A5E1D4-42B2-4A05-8469-F667216DA762}" type="presOf" srcId="{EE9A8931-E56C-421F-9D36-3F75DD2CBED0}" destId="{46868B77-41C6-42B6-8E40-D6A532981DFC}" srcOrd="0" destOrd="0" presId="urn:microsoft.com/office/officeart/2005/8/layout/hierarchy4"/>
    <dgm:cxn modelId="{CC3E4295-CEE6-41B2-9186-B8912A7F9A3D}" type="presParOf" srcId="{D9897DA7-919C-46D9-851C-21295F196E62}" destId="{5F7A0379-4B69-4BF2-BE44-7529684F19CF}" srcOrd="0" destOrd="0" presId="urn:microsoft.com/office/officeart/2005/8/layout/hierarchy4"/>
    <dgm:cxn modelId="{9DE7D4D2-6694-4C9C-BEFB-1A21474AB5EF}" type="presParOf" srcId="{5F7A0379-4B69-4BF2-BE44-7529684F19CF}" destId="{72F44487-1893-41D0-80F8-C7AB631F6B74}" srcOrd="0" destOrd="0" presId="urn:microsoft.com/office/officeart/2005/8/layout/hierarchy4"/>
    <dgm:cxn modelId="{8D00C1F5-FB97-4644-9D50-1CD33B5CD97C}" type="presParOf" srcId="{5F7A0379-4B69-4BF2-BE44-7529684F19CF}" destId="{B22E51B5-F39B-4D0D-867D-43E7CD7DBD3E}" srcOrd="1" destOrd="0" presId="urn:microsoft.com/office/officeart/2005/8/layout/hierarchy4"/>
    <dgm:cxn modelId="{2ABF57BD-A829-44C4-84A8-93A5360032DB}" type="presParOf" srcId="{5F7A0379-4B69-4BF2-BE44-7529684F19CF}" destId="{CCE6670C-D3B9-47F9-92C0-B2DA4CC3DC4A}" srcOrd="2" destOrd="0" presId="urn:microsoft.com/office/officeart/2005/8/layout/hierarchy4"/>
    <dgm:cxn modelId="{F2581322-F409-4EC9-8AC7-458D57B83249}" type="presParOf" srcId="{CCE6670C-D3B9-47F9-92C0-B2DA4CC3DC4A}" destId="{C92FFD0D-73FA-4081-92B7-DB4DE9D92E5D}" srcOrd="0" destOrd="0" presId="urn:microsoft.com/office/officeart/2005/8/layout/hierarchy4"/>
    <dgm:cxn modelId="{BBCE0C5A-F9CD-468A-B223-0F399054A101}" type="presParOf" srcId="{C92FFD0D-73FA-4081-92B7-DB4DE9D92E5D}" destId="{9F578797-0C8E-4E77-9193-75770963EB9A}" srcOrd="0" destOrd="0" presId="urn:microsoft.com/office/officeart/2005/8/layout/hierarchy4"/>
    <dgm:cxn modelId="{1D925AC0-FA8C-427E-A809-2A270E2AD56D}" type="presParOf" srcId="{C92FFD0D-73FA-4081-92B7-DB4DE9D92E5D}" destId="{07ADB579-0391-46E8-A5EC-0544A63B62D3}" srcOrd="1" destOrd="0" presId="urn:microsoft.com/office/officeart/2005/8/layout/hierarchy4"/>
    <dgm:cxn modelId="{4D87F80C-2AD5-41AA-B2E8-19EC9AAC46C7}" type="presParOf" srcId="{CCE6670C-D3B9-47F9-92C0-B2DA4CC3DC4A}" destId="{EABBF405-ADB7-4CE3-AE49-CD3350EC6488}" srcOrd="1" destOrd="0" presId="urn:microsoft.com/office/officeart/2005/8/layout/hierarchy4"/>
    <dgm:cxn modelId="{B472E2B3-6CB3-44BA-988D-68D7DD015DD5}" type="presParOf" srcId="{CCE6670C-D3B9-47F9-92C0-B2DA4CC3DC4A}" destId="{6D9A26EC-4DF3-433E-A6F8-661681A0B962}" srcOrd="2" destOrd="0" presId="urn:microsoft.com/office/officeart/2005/8/layout/hierarchy4"/>
    <dgm:cxn modelId="{255B65EC-2439-48CF-972D-8F5DDF17E1EE}" type="presParOf" srcId="{6D9A26EC-4DF3-433E-A6F8-661681A0B962}" destId="{4EE06E0F-FBC2-48DC-B6DC-1B68E0F61FCA}" srcOrd="0" destOrd="0" presId="urn:microsoft.com/office/officeart/2005/8/layout/hierarchy4"/>
    <dgm:cxn modelId="{368B62FB-9944-47D1-88AB-01C73BF4CEDB}" type="presParOf" srcId="{6D9A26EC-4DF3-433E-A6F8-661681A0B962}" destId="{B26D6C5C-0C94-427F-8E10-52A5BBF94D66}" srcOrd="1" destOrd="0" presId="urn:microsoft.com/office/officeart/2005/8/layout/hierarchy4"/>
    <dgm:cxn modelId="{F825CEB3-BE28-4059-B6BB-8CF545699B46}" type="presParOf" srcId="{CCE6670C-D3B9-47F9-92C0-B2DA4CC3DC4A}" destId="{D2668E2F-D08C-4017-A63E-FF98CE7D79B6}" srcOrd="3" destOrd="0" presId="urn:microsoft.com/office/officeart/2005/8/layout/hierarchy4"/>
    <dgm:cxn modelId="{5820CA1B-60AB-42A8-9D82-CCF6F127383B}" type="presParOf" srcId="{CCE6670C-D3B9-47F9-92C0-B2DA4CC3DC4A}" destId="{D21D930A-0A6E-48CF-840A-D9A7C8DFCE44}" srcOrd="4" destOrd="0" presId="urn:microsoft.com/office/officeart/2005/8/layout/hierarchy4"/>
    <dgm:cxn modelId="{953235CB-D9BA-42C5-B7DD-EA0099385B54}" type="presParOf" srcId="{D21D930A-0A6E-48CF-840A-D9A7C8DFCE44}" destId="{4C0DE7AB-7C3F-474D-AADA-B806044A5ECB}" srcOrd="0" destOrd="0" presId="urn:microsoft.com/office/officeart/2005/8/layout/hierarchy4"/>
    <dgm:cxn modelId="{E6163002-4D9C-45AA-AB99-2ED2C9B6657F}" type="presParOf" srcId="{D21D930A-0A6E-48CF-840A-D9A7C8DFCE44}" destId="{B522A07D-AEE0-465E-9FCB-CD3CF3620322}" srcOrd="1" destOrd="0" presId="urn:microsoft.com/office/officeart/2005/8/layout/hierarchy4"/>
    <dgm:cxn modelId="{DA49C455-7D4B-4B09-A8DD-4FF8EC073635}" type="presParOf" srcId="{CCE6670C-D3B9-47F9-92C0-B2DA4CC3DC4A}" destId="{58C7C2FE-8D05-48F5-8E6E-B3D06D478FFB}" srcOrd="5" destOrd="0" presId="urn:microsoft.com/office/officeart/2005/8/layout/hierarchy4"/>
    <dgm:cxn modelId="{3F67B506-7541-43E0-9B75-EA9F19FBD7AA}" type="presParOf" srcId="{CCE6670C-D3B9-47F9-92C0-B2DA4CC3DC4A}" destId="{72E30019-C1C4-490D-887D-409DD638F2D1}" srcOrd="6" destOrd="0" presId="urn:microsoft.com/office/officeart/2005/8/layout/hierarchy4"/>
    <dgm:cxn modelId="{E9230C65-C6A2-486B-8E57-D67AFE971785}" type="presParOf" srcId="{72E30019-C1C4-490D-887D-409DD638F2D1}" destId="{46868B77-41C6-42B6-8E40-D6A532981DFC}" srcOrd="0" destOrd="0" presId="urn:microsoft.com/office/officeart/2005/8/layout/hierarchy4"/>
    <dgm:cxn modelId="{D0CE625C-C6EE-4051-8DBC-8198AF72017A}" type="presParOf" srcId="{72E30019-C1C4-490D-887D-409DD638F2D1}" destId="{0136C7A6-8192-4DF3-AAFA-F1AF188B5DF0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1E0F5E-61B5-4B4D-8207-FD218466D5B2}" type="doc">
      <dgm:prSet loTypeId="urn:microsoft.com/office/officeart/2005/8/layout/list1" loCatId="list" qsTypeId="urn:microsoft.com/office/officeart/2005/8/quickstyle/simple1" qsCatId="simple" csTypeId="urn:microsoft.com/office/officeart/2005/8/colors/accent3_2" csCatId="accent3"/>
      <dgm:spPr/>
      <dgm:t>
        <a:bodyPr/>
        <a:lstStyle/>
        <a:p>
          <a:endParaRPr kumimoji="1" lang="ja-JP" altLang="en-US"/>
        </a:p>
      </dgm:t>
    </dgm:pt>
    <dgm:pt modelId="{6B851478-5F82-4E4D-AE18-580E406722AA}">
      <dgm:prSet custT="1"/>
      <dgm:spPr/>
      <dgm:t>
        <a:bodyPr/>
        <a:lstStyle/>
        <a:p>
          <a:r>
            <a: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避難する時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0B5BF91-7083-4E33-8D3C-5CF09D39CE0C}" type="parTrans" cxnId="{704B42E1-7638-46B1-AFCB-65D204D1B050}">
      <dgm:prSet/>
      <dgm:spPr/>
      <dgm:t>
        <a:bodyPr/>
        <a:lstStyle/>
        <a:p>
          <a:endParaRPr kumimoji="1" lang="ja-JP" altLang="en-US"/>
        </a:p>
      </dgm:t>
    </dgm:pt>
    <dgm:pt modelId="{3CB13906-DFA6-487F-BC97-41BF4EDF295D}" type="sibTrans" cxnId="{704B42E1-7638-46B1-AFCB-65D204D1B050}">
      <dgm:prSet/>
      <dgm:spPr/>
      <dgm:t>
        <a:bodyPr/>
        <a:lstStyle/>
        <a:p>
          <a:endParaRPr kumimoji="1" lang="ja-JP" altLang="en-US"/>
        </a:p>
      </dgm:t>
    </dgm:pt>
    <dgm:pt modelId="{6648EA13-2434-4B82-87D9-D5A6CB1A271B}">
      <dgm:prSet/>
      <dgm:spPr/>
      <dgm:t>
        <a:bodyPr/>
        <a:lstStyle/>
        <a:p>
          <a:r>
            <a:rPr kumimoji="1" lang="ja-JP"/>
            <a:t>行政より避難勧告、避難指示が出た場合</a:t>
          </a:r>
          <a:endParaRPr lang="ja-JP"/>
        </a:p>
      </dgm:t>
    </dgm:pt>
    <dgm:pt modelId="{B25BBABB-3510-435B-95D2-93829A20380F}" type="parTrans" cxnId="{BE84F587-A8A8-411B-A662-E0B3576FAC3F}">
      <dgm:prSet/>
      <dgm:spPr/>
      <dgm:t>
        <a:bodyPr/>
        <a:lstStyle/>
        <a:p>
          <a:endParaRPr kumimoji="1" lang="ja-JP" altLang="en-US"/>
        </a:p>
      </dgm:t>
    </dgm:pt>
    <dgm:pt modelId="{32BBD56E-89FD-44FF-8F01-61C97CABF05E}" type="sibTrans" cxnId="{BE84F587-A8A8-411B-A662-E0B3576FAC3F}">
      <dgm:prSet/>
      <dgm:spPr/>
      <dgm:t>
        <a:bodyPr/>
        <a:lstStyle/>
        <a:p>
          <a:endParaRPr kumimoji="1" lang="ja-JP" altLang="en-US"/>
        </a:p>
      </dgm:t>
    </dgm:pt>
    <dgm:pt modelId="{798D4223-AC18-473D-9EC6-20F957F3C7FA}">
      <dgm:prSet/>
      <dgm:spPr/>
      <dgm:t>
        <a:bodyPr/>
        <a:lstStyle/>
        <a:p>
          <a:r>
            <a:rPr kumimoji="1" lang="ja-JP"/>
            <a:t>マンション内や付近で爆発や火災が発生した場合</a:t>
          </a:r>
          <a:endParaRPr lang="ja-JP"/>
        </a:p>
      </dgm:t>
    </dgm:pt>
    <dgm:pt modelId="{924E06CA-C550-4413-911F-AB874000496B}" type="parTrans" cxnId="{F932FAB7-476F-460D-BD86-6BC5FD69D9B9}">
      <dgm:prSet/>
      <dgm:spPr/>
      <dgm:t>
        <a:bodyPr/>
        <a:lstStyle/>
        <a:p>
          <a:endParaRPr kumimoji="1" lang="ja-JP" altLang="en-US"/>
        </a:p>
      </dgm:t>
    </dgm:pt>
    <dgm:pt modelId="{5CEFF099-3628-40FF-871E-7A09C813D259}" type="sibTrans" cxnId="{F932FAB7-476F-460D-BD86-6BC5FD69D9B9}">
      <dgm:prSet/>
      <dgm:spPr/>
      <dgm:t>
        <a:bodyPr/>
        <a:lstStyle/>
        <a:p>
          <a:endParaRPr kumimoji="1" lang="ja-JP" altLang="en-US"/>
        </a:p>
      </dgm:t>
    </dgm:pt>
    <dgm:pt modelId="{B1A55390-C893-4361-A20A-4B463C023D2A}">
      <dgm:prSet/>
      <dgm:spPr/>
      <dgm:t>
        <a:bodyPr/>
        <a:lstStyle/>
        <a:p>
          <a:r>
            <a:rPr kumimoji="1" lang="ja-JP"/>
            <a:t>ガス漏れが発生した場合</a:t>
          </a:r>
          <a:endParaRPr lang="ja-JP"/>
        </a:p>
      </dgm:t>
    </dgm:pt>
    <dgm:pt modelId="{AC6D850A-7CAB-45CF-8583-DE623C891BC8}" type="parTrans" cxnId="{1F7E04B6-3387-460D-9147-5A6D197FE828}">
      <dgm:prSet/>
      <dgm:spPr/>
      <dgm:t>
        <a:bodyPr/>
        <a:lstStyle/>
        <a:p>
          <a:endParaRPr kumimoji="1" lang="ja-JP" altLang="en-US"/>
        </a:p>
      </dgm:t>
    </dgm:pt>
    <dgm:pt modelId="{165AE2EC-CBFE-429E-B7E7-57E8B6020005}" type="sibTrans" cxnId="{1F7E04B6-3387-460D-9147-5A6D197FE828}">
      <dgm:prSet/>
      <dgm:spPr/>
      <dgm:t>
        <a:bodyPr/>
        <a:lstStyle/>
        <a:p>
          <a:endParaRPr kumimoji="1" lang="ja-JP" altLang="en-US"/>
        </a:p>
      </dgm:t>
    </dgm:pt>
    <dgm:pt modelId="{234EF7D5-2EBF-4854-8055-F14B3FE5CDEF}">
      <dgm:prSet/>
      <dgm:spPr/>
      <dgm:t>
        <a:bodyPr/>
        <a:lstStyle/>
        <a:p>
          <a:r>
            <a:rPr kumimoji="1" lang="ja-JP"/>
            <a:t>マンション内の災害対策本部が避難を指示した場合</a:t>
          </a:r>
          <a:endParaRPr lang="ja-JP"/>
        </a:p>
      </dgm:t>
    </dgm:pt>
    <dgm:pt modelId="{10386539-2D4A-422C-AD8C-EC305504581B}" type="parTrans" cxnId="{56E83129-8299-4D3B-8C52-2B2EFC9D280A}">
      <dgm:prSet/>
      <dgm:spPr/>
      <dgm:t>
        <a:bodyPr/>
        <a:lstStyle/>
        <a:p>
          <a:endParaRPr kumimoji="1" lang="ja-JP" altLang="en-US"/>
        </a:p>
      </dgm:t>
    </dgm:pt>
    <dgm:pt modelId="{A6F0BC1F-B6C5-4028-ADB6-88CA80F89028}" type="sibTrans" cxnId="{56E83129-8299-4D3B-8C52-2B2EFC9D280A}">
      <dgm:prSet/>
      <dgm:spPr/>
      <dgm:t>
        <a:bodyPr/>
        <a:lstStyle/>
        <a:p>
          <a:endParaRPr kumimoji="1" lang="ja-JP" altLang="en-US"/>
        </a:p>
      </dgm:t>
    </dgm:pt>
    <dgm:pt modelId="{D803FF79-9B93-4F61-96F2-327C8E93E450}">
      <dgm:prSet custT="1"/>
      <dgm:spPr/>
      <dgm:t>
        <a:bodyPr/>
        <a:lstStyle/>
        <a:p>
          <a:r>
            <a: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避難の方法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26A4CCE-1228-47BF-AC4B-D5BC4E957DF7}" type="parTrans" cxnId="{07EEE246-1E3C-4371-BE56-6391F2459481}">
      <dgm:prSet/>
      <dgm:spPr/>
      <dgm:t>
        <a:bodyPr/>
        <a:lstStyle/>
        <a:p>
          <a:endParaRPr kumimoji="1" lang="ja-JP" altLang="en-US"/>
        </a:p>
      </dgm:t>
    </dgm:pt>
    <dgm:pt modelId="{1C7453E6-E2F0-457D-BD7C-257040EFA5EF}" type="sibTrans" cxnId="{07EEE246-1E3C-4371-BE56-6391F2459481}">
      <dgm:prSet/>
      <dgm:spPr/>
      <dgm:t>
        <a:bodyPr/>
        <a:lstStyle/>
        <a:p>
          <a:endParaRPr kumimoji="1" lang="ja-JP" altLang="en-US"/>
        </a:p>
      </dgm:t>
    </dgm:pt>
    <dgm:pt modelId="{2AC36A6E-ECD9-49C4-90CC-F9BCECF4A014}">
      <dgm:prSet/>
      <dgm:spPr/>
      <dgm:t>
        <a:bodyPr/>
        <a:lstStyle/>
        <a:p>
          <a:r>
            <a:rPr kumimoji="1" lang="ja-JP" dirty="0"/>
            <a:t>避難時は、エレベーターを使わずに階段を使う</a:t>
          </a:r>
          <a:endParaRPr lang="ja-JP" dirty="0"/>
        </a:p>
      </dgm:t>
    </dgm:pt>
    <dgm:pt modelId="{8510C9A9-C49C-4205-AF08-F9F5895CBFB5}" type="parTrans" cxnId="{9742DF1C-2864-4717-B8F8-22EF3B21FDF6}">
      <dgm:prSet/>
      <dgm:spPr/>
      <dgm:t>
        <a:bodyPr/>
        <a:lstStyle/>
        <a:p>
          <a:endParaRPr kumimoji="1" lang="ja-JP" altLang="en-US"/>
        </a:p>
      </dgm:t>
    </dgm:pt>
    <dgm:pt modelId="{D2D6CE82-C9A5-406D-B1E3-088851FCE2A5}" type="sibTrans" cxnId="{9742DF1C-2864-4717-B8F8-22EF3B21FDF6}">
      <dgm:prSet/>
      <dgm:spPr/>
      <dgm:t>
        <a:bodyPr/>
        <a:lstStyle/>
        <a:p>
          <a:endParaRPr kumimoji="1" lang="ja-JP" altLang="en-US"/>
        </a:p>
      </dgm:t>
    </dgm:pt>
    <dgm:pt modelId="{9B285A8B-A653-4C59-9F96-C962E590DFFD}">
      <dgm:prSet custT="1"/>
      <dgm:spPr/>
      <dgm:t>
        <a:bodyPr/>
        <a:lstStyle/>
        <a:p>
          <a:r>
            <a:rPr kumimoji="1" lang="ja-JP" altLang="en-US" sz="20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安否確認</a:t>
          </a:r>
          <a:endParaRPr lang="ja-JP" altLang="en-US" sz="20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46929366-1350-4319-BB95-37E24A443833}" type="parTrans" cxnId="{B96E468E-A142-44FE-8639-AC39EE59CADD}">
      <dgm:prSet/>
      <dgm:spPr/>
      <dgm:t>
        <a:bodyPr/>
        <a:lstStyle/>
        <a:p>
          <a:endParaRPr kumimoji="1" lang="ja-JP" altLang="en-US"/>
        </a:p>
      </dgm:t>
    </dgm:pt>
    <dgm:pt modelId="{31BB025A-5CBB-47BC-96E4-CE5B5AF8FA13}" type="sibTrans" cxnId="{B96E468E-A142-44FE-8639-AC39EE59CADD}">
      <dgm:prSet/>
      <dgm:spPr/>
      <dgm:t>
        <a:bodyPr/>
        <a:lstStyle/>
        <a:p>
          <a:endParaRPr kumimoji="1" lang="ja-JP" altLang="en-US"/>
        </a:p>
      </dgm:t>
    </dgm:pt>
    <dgm:pt modelId="{65F6A392-892D-45C3-954B-2E741A3B85E5}">
      <dgm:prSet/>
      <dgm:spPr/>
      <dgm:t>
        <a:bodyPr/>
        <a:lstStyle/>
        <a:p>
          <a:r>
            <a:rPr kumimoji="1" lang="ja-JP"/>
            <a:t>集会ホールに集合して安否確認を行う</a:t>
          </a:r>
          <a:endParaRPr lang="ja-JP"/>
        </a:p>
      </dgm:t>
    </dgm:pt>
    <dgm:pt modelId="{EECE4B51-F14C-4E6F-870A-82B69728D3C6}" type="parTrans" cxnId="{597BC9E7-F315-4167-8261-66AB2196D6DF}">
      <dgm:prSet/>
      <dgm:spPr/>
      <dgm:t>
        <a:bodyPr/>
        <a:lstStyle/>
        <a:p>
          <a:endParaRPr kumimoji="1" lang="ja-JP" altLang="en-US"/>
        </a:p>
      </dgm:t>
    </dgm:pt>
    <dgm:pt modelId="{A3CBE5AF-D29E-4C73-B390-22090BA76A41}" type="sibTrans" cxnId="{597BC9E7-F315-4167-8261-66AB2196D6DF}">
      <dgm:prSet/>
      <dgm:spPr/>
      <dgm:t>
        <a:bodyPr/>
        <a:lstStyle/>
        <a:p>
          <a:endParaRPr kumimoji="1" lang="ja-JP" altLang="en-US"/>
        </a:p>
      </dgm:t>
    </dgm:pt>
    <dgm:pt modelId="{21184E2A-87D2-48E4-A191-7A38712892F6}" type="pres">
      <dgm:prSet presAssocID="{C31E0F5E-61B5-4B4D-8207-FD218466D5B2}" presName="linear" presStyleCnt="0">
        <dgm:presLayoutVars>
          <dgm:dir/>
          <dgm:animLvl val="lvl"/>
          <dgm:resizeHandles val="exact"/>
        </dgm:presLayoutVars>
      </dgm:prSet>
      <dgm:spPr/>
    </dgm:pt>
    <dgm:pt modelId="{02C280A3-20E5-4351-A0BC-78A8F17E5C9C}" type="pres">
      <dgm:prSet presAssocID="{6B851478-5F82-4E4D-AE18-580E406722AA}" presName="parentLin" presStyleCnt="0"/>
      <dgm:spPr/>
    </dgm:pt>
    <dgm:pt modelId="{CBA605A7-F698-4562-9E25-4A33DAE468C6}" type="pres">
      <dgm:prSet presAssocID="{6B851478-5F82-4E4D-AE18-580E406722AA}" presName="parentLeftMargin" presStyleLbl="node1" presStyleIdx="0" presStyleCnt="3"/>
      <dgm:spPr/>
    </dgm:pt>
    <dgm:pt modelId="{82CE810E-E505-436D-99FB-5EB58FB221AC}" type="pres">
      <dgm:prSet presAssocID="{6B851478-5F82-4E4D-AE18-580E406722A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90493559-5CFA-4EA8-AE33-46FDC5B85FA8}" type="pres">
      <dgm:prSet presAssocID="{6B851478-5F82-4E4D-AE18-580E406722AA}" presName="negativeSpace" presStyleCnt="0"/>
      <dgm:spPr/>
    </dgm:pt>
    <dgm:pt modelId="{3EDBBE85-7AA2-4875-A633-FD18E4D7F202}" type="pres">
      <dgm:prSet presAssocID="{6B851478-5F82-4E4D-AE18-580E406722AA}" presName="childText" presStyleLbl="conFgAcc1" presStyleIdx="0" presStyleCnt="3">
        <dgm:presLayoutVars>
          <dgm:bulletEnabled val="1"/>
        </dgm:presLayoutVars>
      </dgm:prSet>
      <dgm:spPr/>
    </dgm:pt>
    <dgm:pt modelId="{78E566B1-2AD6-43D5-9746-85C3C562E72D}" type="pres">
      <dgm:prSet presAssocID="{3CB13906-DFA6-487F-BC97-41BF4EDF295D}" presName="spaceBetweenRectangles" presStyleCnt="0"/>
      <dgm:spPr/>
    </dgm:pt>
    <dgm:pt modelId="{891F9AB1-987F-4775-A206-75189911AF2D}" type="pres">
      <dgm:prSet presAssocID="{D803FF79-9B93-4F61-96F2-327C8E93E450}" presName="parentLin" presStyleCnt="0"/>
      <dgm:spPr/>
    </dgm:pt>
    <dgm:pt modelId="{9DCD9E46-0B3D-4E29-956D-4F7F577D394B}" type="pres">
      <dgm:prSet presAssocID="{D803FF79-9B93-4F61-96F2-327C8E93E450}" presName="parentLeftMargin" presStyleLbl="node1" presStyleIdx="0" presStyleCnt="3"/>
      <dgm:spPr/>
    </dgm:pt>
    <dgm:pt modelId="{7B5FDBC7-C44A-473E-BE77-CBCF26DFA8DE}" type="pres">
      <dgm:prSet presAssocID="{D803FF79-9B93-4F61-96F2-327C8E93E450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F3FE1119-50D4-4A2B-A5FA-D827FEB42C4F}" type="pres">
      <dgm:prSet presAssocID="{D803FF79-9B93-4F61-96F2-327C8E93E450}" presName="negativeSpace" presStyleCnt="0"/>
      <dgm:spPr/>
    </dgm:pt>
    <dgm:pt modelId="{485F039D-38C1-43B4-9A42-9119372DF3DD}" type="pres">
      <dgm:prSet presAssocID="{D803FF79-9B93-4F61-96F2-327C8E93E450}" presName="childText" presStyleLbl="conFgAcc1" presStyleIdx="1" presStyleCnt="3">
        <dgm:presLayoutVars>
          <dgm:bulletEnabled val="1"/>
        </dgm:presLayoutVars>
      </dgm:prSet>
      <dgm:spPr/>
    </dgm:pt>
    <dgm:pt modelId="{0E4E01AF-D819-45BF-ACCE-CE4A998330B6}" type="pres">
      <dgm:prSet presAssocID="{1C7453E6-E2F0-457D-BD7C-257040EFA5EF}" presName="spaceBetweenRectangles" presStyleCnt="0"/>
      <dgm:spPr/>
    </dgm:pt>
    <dgm:pt modelId="{F8071965-B3EF-42E5-9C66-CED641C63CFF}" type="pres">
      <dgm:prSet presAssocID="{9B285A8B-A653-4C59-9F96-C962E590DFFD}" presName="parentLin" presStyleCnt="0"/>
      <dgm:spPr/>
    </dgm:pt>
    <dgm:pt modelId="{41F3B4E5-05CF-4E74-AC5F-2EB8C8C86D6D}" type="pres">
      <dgm:prSet presAssocID="{9B285A8B-A653-4C59-9F96-C962E590DFFD}" presName="parentLeftMargin" presStyleLbl="node1" presStyleIdx="1" presStyleCnt="3"/>
      <dgm:spPr/>
    </dgm:pt>
    <dgm:pt modelId="{D7774B98-D52F-4037-A1AB-324F8EABCAEE}" type="pres">
      <dgm:prSet presAssocID="{9B285A8B-A653-4C59-9F96-C962E590DFFD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84CCA546-CF8B-41B8-9554-088BEC2C01E5}" type="pres">
      <dgm:prSet presAssocID="{9B285A8B-A653-4C59-9F96-C962E590DFFD}" presName="negativeSpace" presStyleCnt="0"/>
      <dgm:spPr/>
    </dgm:pt>
    <dgm:pt modelId="{74B02CEE-B82A-4FDD-9DF0-2525EBF0E0C6}" type="pres">
      <dgm:prSet presAssocID="{9B285A8B-A653-4C59-9F96-C962E590DFFD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59930D11-93F6-440F-9E60-515145F4E8EE}" type="presOf" srcId="{6B851478-5F82-4E4D-AE18-580E406722AA}" destId="{CBA605A7-F698-4562-9E25-4A33DAE468C6}" srcOrd="0" destOrd="0" presId="urn:microsoft.com/office/officeart/2005/8/layout/list1"/>
    <dgm:cxn modelId="{9742DF1C-2864-4717-B8F8-22EF3B21FDF6}" srcId="{D803FF79-9B93-4F61-96F2-327C8E93E450}" destId="{2AC36A6E-ECD9-49C4-90CC-F9BCECF4A014}" srcOrd="0" destOrd="0" parTransId="{8510C9A9-C49C-4205-AF08-F9F5895CBFB5}" sibTransId="{D2D6CE82-C9A5-406D-B1E3-088851FCE2A5}"/>
    <dgm:cxn modelId="{56E83129-8299-4D3B-8C52-2B2EFC9D280A}" srcId="{6B851478-5F82-4E4D-AE18-580E406722AA}" destId="{234EF7D5-2EBF-4854-8055-F14B3FE5CDEF}" srcOrd="3" destOrd="0" parTransId="{10386539-2D4A-422C-AD8C-EC305504581B}" sibTransId="{A6F0BC1F-B6C5-4028-ADB6-88CA80F89028}"/>
    <dgm:cxn modelId="{361CFC38-88E7-4EDC-B5A0-ECA2AB62EB92}" type="presOf" srcId="{2AC36A6E-ECD9-49C4-90CC-F9BCECF4A014}" destId="{485F039D-38C1-43B4-9A42-9119372DF3DD}" srcOrd="0" destOrd="0" presId="urn:microsoft.com/office/officeart/2005/8/layout/list1"/>
    <dgm:cxn modelId="{CED3BD65-4269-42A5-8AA2-DF77798877D1}" type="presOf" srcId="{234EF7D5-2EBF-4854-8055-F14B3FE5CDEF}" destId="{3EDBBE85-7AA2-4875-A633-FD18E4D7F202}" srcOrd="0" destOrd="3" presId="urn:microsoft.com/office/officeart/2005/8/layout/list1"/>
    <dgm:cxn modelId="{07EEE246-1E3C-4371-BE56-6391F2459481}" srcId="{C31E0F5E-61B5-4B4D-8207-FD218466D5B2}" destId="{D803FF79-9B93-4F61-96F2-327C8E93E450}" srcOrd="1" destOrd="0" parTransId="{F26A4CCE-1228-47BF-AC4B-D5BC4E957DF7}" sibTransId="{1C7453E6-E2F0-457D-BD7C-257040EFA5EF}"/>
    <dgm:cxn modelId="{9F02344D-9107-4A65-BD20-793E2124BEB0}" type="presOf" srcId="{D803FF79-9B93-4F61-96F2-327C8E93E450}" destId="{7B5FDBC7-C44A-473E-BE77-CBCF26DFA8DE}" srcOrd="1" destOrd="0" presId="urn:microsoft.com/office/officeart/2005/8/layout/list1"/>
    <dgm:cxn modelId="{1DD2DF70-4EF7-4B8E-8AD8-47A61572A7FB}" type="presOf" srcId="{B1A55390-C893-4361-A20A-4B463C023D2A}" destId="{3EDBBE85-7AA2-4875-A633-FD18E4D7F202}" srcOrd="0" destOrd="2" presId="urn:microsoft.com/office/officeart/2005/8/layout/list1"/>
    <dgm:cxn modelId="{918E1274-B9C7-485C-A350-071FB7E6ADF6}" type="presOf" srcId="{65F6A392-892D-45C3-954B-2E741A3B85E5}" destId="{74B02CEE-B82A-4FDD-9DF0-2525EBF0E0C6}" srcOrd="0" destOrd="0" presId="urn:microsoft.com/office/officeart/2005/8/layout/list1"/>
    <dgm:cxn modelId="{FCC11186-1D51-4AFE-BD0F-AB303ABD66E4}" type="presOf" srcId="{C31E0F5E-61B5-4B4D-8207-FD218466D5B2}" destId="{21184E2A-87D2-48E4-A191-7A38712892F6}" srcOrd="0" destOrd="0" presId="urn:microsoft.com/office/officeart/2005/8/layout/list1"/>
    <dgm:cxn modelId="{BE84F587-A8A8-411B-A662-E0B3576FAC3F}" srcId="{6B851478-5F82-4E4D-AE18-580E406722AA}" destId="{6648EA13-2434-4B82-87D9-D5A6CB1A271B}" srcOrd="0" destOrd="0" parTransId="{B25BBABB-3510-435B-95D2-93829A20380F}" sibTransId="{32BBD56E-89FD-44FF-8F01-61C97CABF05E}"/>
    <dgm:cxn modelId="{B96E468E-A142-44FE-8639-AC39EE59CADD}" srcId="{C31E0F5E-61B5-4B4D-8207-FD218466D5B2}" destId="{9B285A8B-A653-4C59-9F96-C962E590DFFD}" srcOrd="2" destOrd="0" parTransId="{46929366-1350-4319-BB95-37E24A443833}" sibTransId="{31BB025A-5CBB-47BC-96E4-CE5B5AF8FA13}"/>
    <dgm:cxn modelId="{AE082098-7A01-4B41-ACAC-ECFED3F88248}" type="presOf" srcId="{6648EA13-2434-4B82-87D9-D5A6CB1A271B}" destId="{3EDBBE85-7AA2-4875-A633-FD18E4D7F202}" srcOrd="0" destOrd="0" presId="urn:microsoft.com/office/officeart/2005/8/layout/list1"/>
    <dgm:cxn modelId="{369CB8A5-3483-4078-95B0-8DC6918D8A2A}" type="presOf" srcId="{6B851478-5F82-4E4D-AE18-580E406722AA}" destId="{82CE810E-E505-436D-99FB-5EB58FB221AC}" srcOrd="1" destOrd="0" presId="urn:microsoft.com/office/officeart/2005/8/layout/list1"/>
    <dgm:cxn modelId="{19B51DB2-CB44-46FE-84CE-D1278F873629}" type="presOf" srcId="{D803FF79-9B93-4F61-96F2-327C8E93E450}" destId="{9DCD9E46-0B3D-4E29-956D-4F7F577D394B}" srcOrd="0" destOrd="0" presId="urn:microsoft.com/office/officeart/2005/8/layout/list1"/>
    <dgm:cxn modelId="{8981E6B5-90E7-45C9-8A75-1E8319998FA6}" type="presOf" srcId="{9B285A8B-A653-4C59-9F96-C962E590DFFD}" destId="{D7774B98-D52F-4037-A1AB-324F8EABCAEE}" srcOrd="1" destOrd="0" presId="urn:microsoft.com/office/officeart/2005/8/layout/list1"/>
    <dgm:cxn modelId="{1F7E04B6-3387-460D-9147-5A6D197FE828}" srcId="{6B851478-5F82-4E4D-AE18-580E406722AA}" destId="{B1A55390-C893-4361-A20A-4B463C023D2A}" srcOrd="2" destOrd="0" parTransId="{AC6D850A-7CAB-45CF-8583-DE623C891BC8}" sibTransId="{165AE2EC-CBFE-429E-B7E7-57E8B6020005}"/>
    <dgm:cxn modelId="{F932FAB7-476F-460D-BD86-6BC5FD69D9B9}" srcId="{6B851478-5F82-4E4D-AE18-580E406722AA}" destId="{798D4223-AC18-473D-9EC6-20F957F3C7FA}" srcOrd="1" destOrd="0" parTransId="{924E06CA-C550-4413-911F-AB874000496B}" sibTransId="{5CEFF099-3628-40FF-871E-7A09C813D259}"/>
    <dgm:cxn modelId="{704B42E1-7638-46B1-AFCB-65D204D1B050}" srcId="{C31E0F5E-61B5-4B4D-8207-FD218466D5B2}" destId="{6B851478-5F82-4E4D-AE18-580E406722AA}" srcOrd="0" destOrd="0" parTransId="{10B5BF91-7083-4E33-8D3C-5CF09D39CE0C}" sibTransId="{3CB13906-DFA6-487F-BC97-41BF4EDF295D}"/>
    <dgm:cxn modelId="{5720C5E6-F971-48FF-87A9-077BEB043A76}" type="presOf" srcId="{9B285A8B-A653-4C59-9F96-C962E590DFFD}" destId="{41F3B4E5-05CF-4E74-AC5F-2EB8C8C86D6D}" srcOrd="0" destOrd="0" presId="urn:microsoft.com/office/officeart/2005/8/layout/list1"/>
    <dgm:cxn modelId="{597BC9E7-F315-4167-8261-66AB2196D6DF}" srcId="{9B285A8B-A653-4C59-9F96-C962E590DFFD}" destId="{65F6A392-892D-45C3-954B-2E741A3B85E5}" srcOrd="0" destOrd="0" parTransId="{EECE4B51-F14C-4E6F-870A-82B69728D3C6}" sibTransId="{A3CBE5AF-D29E-4C73-B390-22090BA76A41}"/>
    <dgm:cxn modelId="{020B5BE9-69D7-4B4E-AB7E-60EFF316B886}" type="presOf" srcId="{798D4223-AC18-473D-9EC6-20F957F3C7FA}" destId="{3EDBBE85-7AA2-4875-A633-FD18E4D7F202}" srcOrd="0" destOrd="1" presId="urn:microsoft.com/office/officeart/2005/8/layout/list1"/>
    <dgm:cxn modelId="{C6175F2C-AA2B-43B8-A259-C8E1113F6BFE}" type="presParOf" srcId="{21184E2A-87D2-48E4-A191-7A38712892F6}" destId="{02C280A3-20E5-4351-A0BC-78A8F17E5C9C}" srcOrd="0" destOrd="0" presId="urn:microsoft.com/office/officeart/2005/8/layout/list1"/>
    <dgm:cxn modelId="{5EA3CD0D-B94D-4424-859F-F4500607AB81}" type="presParOf" srcId="{02C280A3-20E5-4351-A0BC-78A8F17E5C9C}" destId="{CBA605A7-F698-4562-9E25-4A33DAE468C6}" srcOrd="0" destOrd="0" presId="urn:microsoft.com/office/officeart/2005/8/layout/list1"/>
    <dgm:cxn modelId="{F7EBFB94-EF5F-49D6-B7DC-E842264D811F}" type="presParOf" srcId="{02C280A3-20E5-4351-A0BC-78A8F17E5C9C}" destId="{82CE810E-E505-436D-99FB-5EB58FB221AC}" srcOrd="1" destOrd="0" presId="urn:microsoft.com/office/officeart/2005/8/layout/list1"/>
    <dgm:cxn modelId="{67470B7D-129D-4072-848F-F7A7FBF4C87C}" type="presParOf" srcId="{21184E2A-87D2-48E4-A191-7A38712892F6}" destId="{90493559-5CFA-4EA8-AE33-46FDC5B85FA8}" srcOrd="1" destOrd="0" presId="urn:microsoft.com/office/officeart/2005/8/layout/list1"/>
    <dgm:cxn modelId="{30E0E6A7-759D-4FDD-8216-A176BCD0ABB4}" type="presParOf" srcId="{21184E2A-87D2-48E4-A191-7A38712892F6}" destId="{3EDBBE85-7AA2-4875-A633-FD18E4D7F202}" srcOrd="2" destOrd="0" presId="urn:microsoft.com/office/officeart/2005/8/layout/list1"/>
    <dgm:cxn modelId="{96FB791C-E043-45F7-A1A3-E4253B671812}" type="presParOf" srcId="{21184E2A-87D2-48E4-A191-7A38712892F6}" destId="{78E566B1-2AD6-43D5-9746-85C3C562E72D}" srcOrd="3" destOrd="0" presId="urn:microsoft.com/office/officeart/2005/8/layout/list1"/>
    <dgm:cxn modelId="{9EC5B0E0-DD43-467F-8066-3EAEE7D70364}" type="presParOf" srcId="{21184E2A-87D2-48E4-A191-7A38712892F6}" destId="{891F9AB1-987F-4775-A206-75189911AF2D}" srcOrd="4" destOrd="0" presId="urn:microsoft.com/office/officeart/2005/8/layout/list1"/>
    <dgm:cxn modelId="{18D9BD53-A7E7-4D72-880F-8186F12A09A5}" type="presParOf" srcId="{891F9AB1-987F-4775-A206-75189911AF2D}" destId="{9DCD9E46-0B3D-4E29-956D-4F7F577D394B}" srcOrd="0" destOrd="0" presId="urn:microsoft.com/office/officeart/2005/8/layout/list1"/>
    <dgm:cxn modelId="{82B68D40-A82E-4A20-A139-1C88AD9A37C9}" type="presParOf" srcId="{891F9AB1-987F-4775-A206-75189911AF2D}" destId="{7B5FDBC7-C44A-473E-BE77-CBCF26DFA8DE}" srcOrd="1" destOrd="0" presId="urn:microsoft.com/office/officeart/2005/8/layout/list1"/>
    <dgm:cxn modelId="{8C3EAF59-B0B1-4383-A2D3-787D9AEDC9D6}" type="presParOf" srcId="{21184E2A-87D2-48E4-A191-7A38712892F6}" destId="{F3FE1119-50D4-4A2B-A5FA-D827FEB42C4F}" srcOrd="5" destOrd="0" presId="urn:microsoft.com/office/officeart/2005/8/layout/list1"/>
    <dgm:cxn modelId="{D84F56D8-0296-416A-92A1-30E83952F2F7}" type="presParOf" srcId="{21184E2A-87D2-48E4-A191-7A38712892F6}" destId="{485F039D-38C1-43B4-9A42-9119372DF3DD}" srcOrd="6" destOrd="0" presId="urn:microsoft.com/office/officeart/2005/8/layout/list1"/>
    <dgm:cxn modelId="{4F58B46B-2933-4181-B0C0-AE51B5D12F5E}" type="presParOf" srcId="{21184E2A-87D2-48E4-A191-7A38712892F6}" destId="{0E4E01AF-D819-45BF-ACCE-CE4A998330B6}" srcOrd="7" destOrd="0" presId="urn:microsoft.com/office/officeart/2005/8/layout/list1"/>
    <dgm:cxn modelId="{8E35D19E-6B56-4DFF-9D09-E6AECDA0EBB5}" type="presParOf" srcId="{21184E2A-87D2-48E4-A191-7A38712892F6}" destId="{F8071965-B3EF-42E5-9C66-CED641C63CFF}" srcOrd="8" destOrd="0" presId="urn:microsoft.com/office/officeart/2005/8/layout/list1"/>
    <dgm:cxn modelId="{BEB8CBEA-0F6A-4653-AF45-02F7CD06282D}" type="presParOf" srcId="{F8071965-B3EF-42E5-9C66-CED641C63CFF}" destId="{41F3B4E5-05CF-4E74-AC5F-2EB8C8C86D6D}" srcOrd="0" destOrd="0" presId="urn:microsoft.com/office/officeart/2005/8/layout/list1"/>
    <dgm:cxn modelId="{CB3DFF2A-B273-4722-9A97-5AF7EF1448CE}" type="presParOf" srcId="{F8071965-B3EF-42E5-9C66-CED641C63CFF}" destId="{D7774B98-D52F-4037-A1AB-324F8EABCAEE}" srcOrd="1" destOrd="0" presId="urn:microsoft.com/office/officeart/2005/8/layout/list1"/>
    <dgm:cxn modelId="{783723C7-DBB7-46F9-81BB-B4562945859A}" type="presParOf" srcId="{21184E2A-87D2-48E4-A191-7A38712892F6}" destId="{84CCA546-CF8B-41B8-9554-088BEC2C01E5}" srcOrd="9" destOrd="0" presId="urn:microsoft.com/office/officeart/2005/8/layout/list1"/>
    <dgm:cxn modelId="{F7AA6A3E-5A6A-4DF3-ADA6-8BD405343A5B}" type="presParOf" srcId="{21184E2A-87D2-48E4-A191-7A38712892F6}" destId="{74B02CEE-B82A-4FDD-9DF0-2525EBF0E0C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F44487-1893-41D0-80F8-C7AB631F6B74}">
      <dsp:nvSpPr>
        <dsp:cNvPr id="0" name=""/>
        <dsp:cNvSpPr/>
      </dsp:nvSpPr>
      <dsp:spPr>
        <a:xfrm>
          <a:off x="1546" y="55"/>
          <a:ext cx="9563336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4800" kern="1200"/>
            <a:t>防災本部</a:t>
          </a:r>
        </a:p>
      </dsp:txBody>
      <dsp:txXfrm>
        <a:off x="52202" y="50711"/>
        <a:ext cx="9462024" cy="1628213"/>
      </dsp:txXfrm>
    </dsp:sp>
    <dsp:sp modelId="{9F578797-0C8E-4E77-9193-75770963EB9A}">
      <dsp:nvSpPr>
        <dsp:cNvPr id="0" name=""/>
        <dsp:cNvSpPr/>
      </dsp:nvSpPr>
      <dsp:spPr>
        <a:xfrm>
          <a:off x="1546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消火班</a:t>
          </a:r>
        </a:p>
      </dsp:txBody>
      <dsp:txXfrm>
        <a:off x="52202" y="2030046"/>
        <a:ext cx="2147826" cy="1628213"/>
      </dsp:txXfrm>
    </dsp:sp>
    <dsp:sp modelId="{4EE06E0F-FBC2-48DC-B6DC-1B68E0F61FCA}">
      <dsp:nvSpPr>
        <dsp:cNvPr id="0" name=""/>
        <dsp:cNvSpPr/>
      </dsp:nvSpPr>
      <dsp:spPr>
        <a:xfrm>
          <a:off x="2439612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救護班</a:t>
          </a:r>
        </a:p>
      </dsp:txBody>
      <dsp:txXfrm>
        <a:off x="2490268" y="2030046"/>
        <a:ext cx="2147826" cy="1628213"/>
      </dsp:txXfrm>
    </dsp:sp>
    <dsp:sp modelId="{4C0DE7AB-7C3F-474D-AADA-B806044A5ECB}">
      <dsp:nvSpPr>
        <dsp:cNvPr id="0" name=""/>
        <dsp:cNvSpPr/>
      </dsp:nvSpPr>
      <dsp:spPr>
        <a:xfrm>
          <a:off x="4877678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避難</a:t>
          </a:r>
          <a:endParaRPr kumimoji="1" lang="en-US" altLang="ja-JP" sz="2000" kern="120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誘導班</a:t>
          </a:r>
        </a:p>
      </dsp:txBody>
      <dsp:txXfrm>
        <a:off x="4928334" y="2030046"/>
        <a:ext cx="2147826" cy="1628213"/>
      </dsp:txXfrm>
    </dsp:sp>
    <dsp:sp modelId="{46868B77-41C6-42B6-8E40-D6A532981DFC}">
      <dsp:nvSpPr>
        <dsp:cNvPr id="0" name=""/>
        <dsp:cNvSpPr/>
      </dsp:nvSpPr>
      <dsp:spPr>
        <a:xfrm>
          <a:off x="7315744" y="1979390"/>
          <a:ext cx="2249138" cy="172952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生活</a:t>
          </a:r>
          <a:endParaRPr kumimoji="1" lang="en-US" altLang="ja-JP" sz="2000" kern="1200"/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/>
            <a:t>支援班</a:t>
          </a:r>
        </a:p>
      </dsp:txBody>
      <dsp:txXfrm>
        <a:off x="7366400" y="2030046"/>
        <a:ext cx="2147826" cy="16282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BBE85-7AA2-4875-A633-FD18E4D7F202}">
      <dsp:nvSpPr>
        <dsp:cNvPr id="0" name=""/>
        <dsp:cNvSpPr/>
      </dsp:nvSpPr>
      <dsp:spPr>
        <a:xfrm>
          <a:off x="0" y="270189"/>
          <a:ext cx="10515600" cy="186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33248" rIns="81612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/>
            <a:t>行政より避難勧告、避難指示が出た場合</a:t>
          </a:r>
          <a:endParaRPr lang="ja-JP" alt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/>
            <a:t>マンション内や付近で爆発や火災が発生した場合</a:t>
          </a:r>
          <a:endParaRPr lang="ja-JP" alt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/>
            <a:t>ガス漏れが発生した場合</a:t>
          </a:r>
          <a:endParaRPr lang="ja-JP" altLang="en-US" sz="1600" kern="120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/>
            <a:t>マンション内の災害対策本部が避難を指示した場合</a:t>
          </a:r>
          <a:endParaRPr lang="ja-JP" altLang="en-US" sz="1600" kern="1200"/>
        </a:p>
      </dsp:txBody>
      <dsp:txXfrm>
        <a:off x="0" y="270189"/>
        <a:ext cx="10515600" cy="1864800"/>
      </dsp:txXfrm>
    </dsp:sp>
    <dsp:sp modelId="{82CE810E-E505-436D-99FB-5EB58FB221AC}">
      <dsp:nvSpPr>
        <dsp:cNvPr id="0" name=""/>
        <dsp:cNvSpPr/>
      </dsp:nvSpPr>
      <dsp:spPr>
        <a:xfrm>
          <a:off x="525780" y="34029"/>
          <a:ext cx="736092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避難する時</a:t>
          </a:r>
          <a:endParaRPr lang="ja-JP" altLang="en-US" sz="20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548837" y="57086"/>
        <a:ext cx="7314806" cy="426206"/>
      </dsp:txXfrm>
    </dsp:sp>
    <dsp:sp modelId="{485F039D-38C1-43B4-9A42-9119372DF3DD}">
      <dsp:nvSpPr>
        <dsp:cNvPr id="0" name=""/>
        <dsp:cNvSpPr/>
      </dsp:nvSpPr>
      <dsp:spPr>
        <a:xfrm>
          <a:off x="0" y="2457549"/>
          <a:ext cx="10515600" cy="7685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33248" rIns="81612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避難時は、エレベーターを使わずに階段を使う</a:t>
          </a:r>
          <a:endParaRPr lang="ja-JP" altLang="en-US" sz="1600" kern="1200" dirty="0"/>
        </a:p>
      </dsp:txBody>
      <dsp:txXfrm>
        <a:off x="0" y="2457549"/>
        <a:ext cx="10515600" cy="768599"/>
      </dsp:txXfrm>
    </dsp:sp>
    <dsp:sp modelId="{7B5FDBC7-C44A-473E-BE77-CBCF26DFA8DE}">
      <dsp:nvSpPr>
        <dsp:cNvPr id="0" name=""/>
        <dsp:cNvSpPr/>
      </dsp:nvSpPr>
      <dsp:spPr>
        <a:xfrm>
          <a:off x="525780" y="2221389"/>
          <a:ext cx="736092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避難の方法</a:t>
          </a:r>
          <a:endParaRPr lang="ja-JP" altLang="en-US" sz="20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548837" y="2244446"/>
        <a:ext cx="7314806" cy="426206"/>
      </dsp:txXfrm>
    </dsp:sp>
    <dsp:sp modelId="{74B02CEE-B82A-4FDD-9DF0-2525EBF0E0C6}">
      <dsp:nvSpPr>
        <dsp:cNvPr id="0" name=""/>
        <dsp:cNvSpPr/>
      </dsp:nvSpPr>
      <dsp:spPr>
        <a:xfrm>
          <a:off x="0" y="3548709"/>
          <a:ext cx="10515600" cy="76859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16127" tIns="333248" rIns="816127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/>
            <a:t>集会ホールに集合して安否確認を行う</a:t>
          </a:r>
          <a:endParaRPr lang="ja-JP" altLang="en-US" sz="1600" kern="1200"/>
        </a:p>
      </dsp:txBody>
      <dsp:txXfrm>
        <a:off x="0" y="3548709"/>
        <a:ext cx="10515600" cy="768599"/>
      </dsp:txXfrm>
    </dsp:sp>
    <dsp:sp modelId="{D7774B98-D52F-4037-A1AB-324F8EABCAEE}">
      <dsp:nvSpPr>
        <dsp:cNvPr id="0" name=""/>
        <dsp:cNvSpPr/>
      </dsp:nvSpPr>
      <dsp:spPr>
        <a:xfrm>
          <a:off x="525780" y="3312549"/>
          <a:ext cx="7360920" cy="47232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78225" tIns="0" rIns="278225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安否確認</a:t>
          </a:r>
          <a:endParaRPr lang="ja-JP" altLang="en-US" sz="20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sp:txBody>
      <dsp:txXfrm>
        <a:off x="548837" y="3335606"/>
        <a:ext cx="7314806" cy="4262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B4404C-D0AB-4529-BDBE-544C37D0DFDF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59CC1-8559-4BC2-8C2C-AD88BEF99B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015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759CC1-8559-4BC2-8C2C-AD88BEF99B6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0562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blipFill>
          <a:blip r:embed="rId2">
            <a:alphaModFix amt="50000"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2BA85AA-564F-4926-AC5C-D6C40A6741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3C75972-D252-47BD-BABA-ABF7CDF709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E584059-7AAD-4B56-9AC6-066EDE534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8B7860E-4B5C-43F9-9FF7-2FA769B8E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FE8692D-2544-4ED8-BFAC-5000A91538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095A3C0D-33CC-4F54-861B-3309904A560A}"/>
              </a:ext>
            </a:extLst>
          </p:cNvPr>
          <p:cNvSpPr/>
          <p:nvPr userDrawn="1"/>
        </p:nvSpPr>
        <p:spPr>
          <a:xfrm>
            <a:off x="1017270" y="674370"/>
            <a:ext cx="10126980" cy="5326380"/>
          </a:xfrm>
          <a:custGeom>
            <a:avLst/>
            <a:gdLst>
              <a:gd name="connsiteX0" fmla="*/ 0 w 10126980"/>
              <a:gd name="connsiteY0" fmla="*/ 0 h 5326380"/>
              <a:gd name="connsiteX1" fmla="*/ 10126980 w 10126980"/>
              <a:gd name="connsiteY1" fmla="*/ 0 h 5326380"/>
              <a:gd name="connsiteX2" fmla="*/ 10126980 w 10126980"/>
              <a:gd name="connsiteY2" fmla="*/ 5326380 h 5326380"/>
              <a:gd name="connsiteX3" fmla="*/ 0 w 10126980"/>
              <a:gd name="connsiteY3" fmla="*/ 5326380 h 5326380"/>
              <a:gd name="connsiteX4" fmla="*/ 0 w 10126980"/>
              <a:gd name="connsiteY4" fmla="*/ 0 h 5326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26980" h="5326380" extrusionOk="0">
                <a:moveTo>
                  <a:pt x="0" y="0"/>
                </a:moveTo>
                <a:cubicBezTo>
                  <a:pt x="1635769" y="-5264"/>
                  <a:pt x="7349336" y="84467"/>
                  <a:pt x="10126980" y="0"/>
                </a:cubicBezTo>
                <a:cubicBezTo>
                  <a:pt x="9998807" y="2640814"/>
                  <a:pt x="10256130" y="3901719"/>
                  <a:pt x="10126980" y="5326380"/>
                </a:cubicBezTo>
                <a:cubicBezTo>
                  <a:pt x="5274129" y="5432700"/>
                  <a:pt x="4214335" y="5318731"/>
                  <a:pt x="0" y="5326380"/>
                </a:cubicBezTo>
                <a:cubicBezTo>
                  <a:pt x="160128" y="4432645"/>
                  <a:pt x="25049" y="1143658"/>
                  <a:pt x="0" y="0"/>
                </a:cubicBezTo>
                <a:close/>
              </a:path>
            </a:pathLst>
          </a:custGeom>
          <a:noFill/>
          <a:ln w="76200"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2650216993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561253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4DD2EB8-2CAB-470E-85E9-FE3653466E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0A383D2-3FA5-4D0B-A5ED-E98CBB2FE1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99CBB12-C7B7-4F0D-8AAE-D47A45373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7C00054-EEEE-4E1E-843B-E4DA8572D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A801DB-D945-4643-8FA2-E0B329AB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FE9D983F-16CC-4D6F-8D92-D2B797B7334D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75826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5B15961-7237-4242-AA10-C321D6B58EA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C243082-120E-4613-A79C-7556F07624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170F699-35C2-4B5E-B132-1F8BBB4B9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262C0FC-A8E0-4B1D-ADE2-22B6F8B71B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59582D5-BCBD-4DFC-B0AC-5756F0F21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888279C-6A44-48FA-A903-F992B05534BA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4539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EDEA7E-A5C1-440A-BA03-D2864627CE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92D0864-87D2-4D16-91CD-12834DF6F7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C3772F-5F5A-4FC7-BCC4-B42EC82B3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2CB7D1D-11E0-4923-86F4-3E9942558A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75F3C42-D00C-47BD-AAC9-6DEE78A849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AE5F1C5D-C9BD-439A-9C01-C148B65DC5A9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6631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E89EFC5-4C9E-4C54-8C9A-ED18479B31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220E342-D523-47B8-BD75-355BAD13DD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996AC1A-A0BC-43E8-9A40-4A3C4B6260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D6E809A-FE90-4F33-99FC-64080D7C6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B80C04D-5DC7-4B4D-89C3-F6D46467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8887B178-F57D-41BE-9A4C-630B1749189F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0303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31C813-5003-4E9A-9CC9-B0A84E69A5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1739AF-A047-4D48-A6C2-9B769793C6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A86EF9-277B-4DBA-ACAA-994A0B108A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E0FFCBB-D51A-4AA7-A144-AC27CD869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AB76D6E-B5EA-4651-9BC5-707E8D451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EFA3CEB-146D-42F0-BCDD-54945FC93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06C7B19B-4884-4468-B234-8443BC490CD3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763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0AB5E2A-6182-49DA-BA13-4A81DCD94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AE85E2-A4E8-4E57-AC74-5967406D1D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9EE02D92-D206-4265-9891-A43A9541DD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B225B190-5910-49A9-8A7E-B743C12099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BD326AA-B296-4FBC-B8DC-C50E9C737F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A46158FD-C21C-4BFD-9FEC-B588A348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2DFEE42-BB53-43E1-B5C1-2CC72FEAB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3069A9B-F5F3-4605-A481-A47D8075B3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4B213FE-A092-4801-A311-40CACD2CBCFE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6962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98D2608-1E06-40F2-ACF8-5F6BB11E2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988D249-96F5-4D45-B22C-C00F18774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534F399-8CF2-4539-8B3C-F390D6AA3F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98278B01-D773-494D-B42B-39465FBE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42FBE8AC-37C5-4FFC-A5F5-29B29BE67B7D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6901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492934F-B636-4138-AE1A-0B17971B8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10A655FC-9770-49C3-A132-F66D8919EE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A75B3888-F154-4B77-88BD-B01A9EDA7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1928D4CB-D3F8-4D73-9381-3A5EBE1D5AEC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213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45A4CC1-7C83-4B2B-9C6D-8F39ABE1C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349B1BF-427D-41DA-B62C-29E378F210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0575446-2F48-4D86-BA65-054F4F8ADF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0C35EC0-126C-41A7-B6CD-1DF58CAD9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3C46585-23BB-4ACE-AA62-C04DBA1A8B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CEB566D7-7E9C-4FE5-B4D8-BFAE64F95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9DB7AB5-2959-4F8D-A063-90B98CEE6933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4006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5B0CAF-5535-471D-A415-55819E545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71EACBEA-1147-4479-93C6-6523CA4F6B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DB9EB32-7569-4AC1-AF4B-B874C17417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378C145-1C1D-4C5E-82B0-2ADB7C214B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5A1F385-1829-4416-B1AE-FAE23B39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70089E2-E940-4891-8D62-6513F2C3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A76C928-844C-4254-B09C-F7F5ECE2D6E9}"/>
              </a:ext>
            </a:extLst>
          </p:cNvPr>
          <p:cNvSpPr/>
          <p:nvPr userDrawn="1"/>
        </p:nvSpPr>
        <p:spPr>
          <a:xfrm>
            <a:off x="0" y="0"/>
            <a:ext cx="12192000" cy="320673"/>
          </a:xfrm>
          <a:prstGeom prst="rect">
            <a:avLst/>
          </a:prstGeom>
          <a:blipFill>
            <a:blip r:embed="rId2">
              <a:alphaModFix amt="50000"/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361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C757AD60-150A-4AC7-8E86-EA9784DE5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036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3D2091C-A4F2-4AA2-A978-5FB2BEC9A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C442B38-D56D-4D01-B182-865133A1A6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5ACC9E-B3C4-4A85-9204-839561EA5229}" type="datetimeFigureOut">
              <a:rPr kumimoji="1" lang="ja-JP" altLang="en-US" smtClean="0"/>
              <a:t>2024/11/20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F94B37A-1727-401C-9471-658B5C312C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15C827E-6CCF-4083-A62B-C5F2774018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B748D-204C-4D67-8C1E-9F91C6C9616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4479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字幕 2">
            <a:extLst>
              <a:ext uri="{FF2B5EF4-FFF2-40B4-BE49-F238E27FC236}">
                <a16:creationId xmlns:a16="http://schemas.microsoft.com/office/drawing/2014/main" id="{6EC0ABEF-78E1-485D-B7D7-7E8F35AA00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kumimoji="1" lang="ja-JP" altLang="en-US" dirty="0"/>
              <a:t>～災害に備えて～</a:t>
            </a:r>
            <a:endParaRPr kumimoji="1" lang="en-US" altLang="ja-JP" dirty="0"/>
          </a:p>
          <a:p>
            <a:r>
              <a:rPr kumimoji="1" lang="ja-JP" altLang="en-US" dirty="0"/>
              <a:t>できるマンション組合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DCBB2A8C-39E4-47F5-A8DA-39E2567525AF}"/>
              </a:ext>
            </a:extLst>
          </p:cNvPr>
          <p:cNvSpPr/>
          <p:nvPr/>
        </p:nvSpPr>
        <p:spPr>
          <a:xfrm>
            <a:off x="2261754" y="2209658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防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EFEAE6F8-D13C-4485-8308-07C9914ECD20}"/>
              </a:ext>
            </a:extLst>
          </p:cNvPr>
          <p:cNvSpPr/>
          <p:nvPr/>
        </p:nvSpPr>
        <p:spPr>
          <a:xfrm>
            <a:off x="3826452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災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1168DF1-6292-485D-BB66-3EC57730BDDF}"/>
              </a:ext>
            </a:extLst>
          </p:cNvPr>
          <p:cNvSpPr/>
          <p:nvPr/>
        </p:nvSpPr>
        <p:spPr>
          <a:xfrm>
            <a:off x="5391150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1876F3A-1E58-463E-8378-7704E89A13B2}"/>
              </a:ext>
            </a:extLst>
          </p:cNvPr>
          <p:cNvSpPr/>
          <p:nvPr/>
        </p:nvSpPr>
        <p:spPr>
          <a:xfrm>
            <a:off x="6955848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手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12CA217-58FC-4C09-8F0D-787588D6F6E2}"/>
              </a:ext>
            </a:extLst>
          </p:cNvPr>
          <p:cNvSpPr/>
          <p:nvPr/>
        </p:nvSpPr>
        <p:spPr>
          <a:xfrm>
            <a:off x="8520547" y="2209657"/>
            <a:ext cx="1392381" cy="1392381"/>
          </a:xfrm>
          <a:custGeom>
            <a:avLst/>
            <a:gdLst>
              <a:gd name="connsiteX0" fmla="*/ 0 w 1392381"/>
              <a:gd name="connsiteY0" fmla="*/ 0 h 1392381"/>
              <a:gd name="connsiteX1" fmla="*/ 491975 w 1392381"/>
              <a:gd name="connsiteY1" fmla="*/ 0 h 1392381"/>
              <a:gd name="connsiteX2" fmla="*/ 970025 w 1392381"/>
              <a:gd name="connsiteY2" fmla="*/ 0 h 1392381"/>
              <a:gd name="connsiteX3" fmla="*/ 1392381 w 1392381"/>
              <a:gd name="connsiteY3" fmla="*/ 0 h 1392381"/>
              <a:gd name="connsiteX4" fmla="*/ 1392381 w 1392381"/>
              <a:gd name="connsiteY4" fmla="*/ 450203 h 1392381"/>
              <a:gd name="connsiteX5" fmla="*/ 1392381 w 1392381"/>
              <a:gd name="connsiteY5" fmla="*/ 928254 h 1392381"/>
              <a:gd name="connsiteX6" fmla="*/ 1392381 w 1392381"/>
              <a:gd name="connsiteY6" fmla="*/ 1392381 h 1392381"/>
              <a:gd name="connsiteX7" fmla="*/ 956102 w 1392381"/>
              <a:gd name="connsiteY7" fmla="*/ 1392381 h 1392381"/>
              <a:gd name="connsiteX8" fmla="*/ 478051 w 1392381"/>
              <a:gd name="connsiteY8" fmla="*/ 1392381 h 1392381"/>
              <a:gd name="connsiteX9" fmla="*/ 0 w 1392381"/>
              <a:gd name="connsiteY9" fmla="*/ 1392381 h 1392381"/>
              <a:gd name="connsiteX10" fmla="*/ 0 w 1392381"/>
              <a:gd name="connsiteY10" fmla="*/ 914330 h 1392381"/>
              <a:gd name="connsiteX11" fmla="*/ 0 w 1392381"/>
              <a:gd name="connsiteY11" fmla="*/ 478051 h 1392381"/>
              <a:gd name="connsiteX12" fmla="*/ 0 w 1392381"/>
              <a:gd name="connsiteY12" fmla="*/ 0 h 1392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2381" h="1392381" fill="none" extrusionOk="0">
                <a:moveTo>
                  <a:pt x="0" y="0"/>
                </a:moveTo>
                <a:cubicBezTo>
                  <a:pt x="140171" y="-2119"/>
                  <a:pt x="255356" y="2163"/>
                  <a:pt x="491975" y="0"/>
                </a:cubicBezTo>
                <a:cubicBezTo>
                  <a:pt x="728595" y="-2163"/>
                  <a:pt x="795797" y="39233"/>
                  <a:pt x="970025" y="0"/>
                </a:cubicBezTo>
                <a:cubicBezTo>
                  <a:pt x="1144253" y="-39233"/>
                  <a:pt x="1199061" y="35162"/>
                  <a:pt x="1392381" y="0"/>
                </a:cubicBezTo>
                <a:cubicBezTo>
                  <a:pt x="1442994" y="134697"/>
                  <a:pt x="1349456" y="353223"/>
                  <a:pt x="1392381" y="450203"/>
                </a:cubicBezTo>
                <a:cubicBezTo>
                  <a:pt x="1435306" y="547183"/>
                  <a:pt x="1336132" y="716242"/>
                  <a:pt x="1392381" y="928254"/>
                </a:cubicBezTo>
                <a:cubicBezTo>
                  <a:pt x="1448630" y="1140266"/>
                  <a:pt x="1375912" y="1275542"/>
                  <a:pt x="1392381" y="1392381"/>
                </a:cubicBezTo>
                <a:cubicBezTo>
                  <a:pt x="1236316" y="1428269"/>
                  <a:pt x="1081465" y="1340955"/>
                  <a:pt x="956102" y="1392381"/>
                </a:cubicBezTo>
                <a:cubicBezTo>
                  <a:pt x="830739" y="1443807"/>
                  <a:pt x="663572" y="1356278"/>
                  <a:pt x="478051" y="1392381"/>
                </a:cubicBezTo>
                <a:cubicBezTo>
                  <a:pt x="292530" y="1428484"/>
                  <a:pt x="137542" y="1380679"/>
                  <a:pt x="0" y="1392381"/>
                </a:cubicBezTo>
                <a:cubicBezTo>
                  <a:pt x="-52844" y="1279373"/>
                  <a:pt x="50050" y="1147576"/>
                  <a:pt x="0" y="914330"/>
                </a:cubicBezTo>
                <a:cubicBezTo>
                  <a:pt x="-50050" y="681084"/>
                  <a:pt x="43073" y="643776"/>
                  <a:pt x="0" y="478051"/>
                </a:cubicBezTo>
                <a:cubicBezTo>
                  <a:pt x="-43073" y="312326"/>
                  <a:pt x="22033" y="227083"/>
                  <a:pt x="0" y="0"/>
                </a:cubicBezTo>
                <a:close/>
              </a:path>
              <a:path w="1392381" h="1392381" stroke="0" extrusionOk="0">
                <a:moveTo>
                  <a:pt x="0" y="0"/>
                </a:moveTo>
                <a:cubicBezTo>
                  <a:pt x="119400" y="-32350"/>
                  <a:pt x="348949" y="23393"/>
                  <a:pt x="450203" y="0"/>
                </a:cubicBezTo>
                <a:cubicBezTo>
                  <a:pt x="551457" y="-23393"/>
                  <a:pt x="792616" y="31823"/>
                  <a:pt x="928254" y="0"/>
                </a:cubicBezTo>
                <a:cubicBezTo>
                  <a:pt x="1063892" y="-31823"/>
                  <a:pt x="1260629" y="44449"/>
                  <a:pt x="1392381" y="0"/>
                </a:cubicBezTo>
                <a:cubicBezTo>
                  <a:pt x="1405004" y="200750"/>
                  <a:pt x="1371992" y="300398"/>
                  <a:pt x="1392381" y="436279"/>
                </a:cubicBezTo>
                <a:cubicBezTo>
                  <a:pt x="1412770" y="572160"/>
                  <a:pt x="1341626" y="724040"/>
                  <a:pt x="1392381" y="900406"/>
                </a:cubicBezTo>
                <a:cubicBezTo>
                  <a:pt x="1443136" y="1076772"/>
                  <a:pt x="1361433" y="1220140"/>
                  <a:pt x="1392381" y="1392381"/>
                </a:cubicBezTo>
                <a:cubicBezTo>
                  <a:pt x="1188123" y="1432207"/>
                  <a:pt x="1139024" y="1342363"/>
                  <a:pt x="928254" y="1392381"/>
                </a:cubicBezTo>
                <a:cubicBezTo>
                  <a:pt x="717484" y="1442399"/>
                  <a:pt x="655524" y="1343656"/>
                  <a:pt x="464127" y="1392381"/>
                </a:cubicBezTo>
                <a:cubicBezTo>
                  <a:pt x="272730" y="1441106"/>
                  <a:pt x="216152" y="1389707"/>
                  <a:pt x="0" y="1392381"/>
                </a:cubicBezTo>
                <a:cubicBezTo>
                  <a:pt x="-11540" y="1257762"/>
                  <a:pt x="48710" y="1101581"/>
                  <a:pt x="0" y="914330"/>
                </a:cubicBezTo>
                <a:cubicBezTo>
                  <a:pt x="-48710" y="727079"/>
                  <a:pt x="3131" y="646364"/>
                  <a:pt x="0" y="422356"/>
                </a:cubicBezTo>
                <a:cubicBezTo>
                  <a:pt x="-3131" y="198348"/>
                  <a:pt x="41824" y="85808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  <a:extLst>
              <a:ext uri="{C807C97D-BFC1-408E-A445-0C87EB9F89A2}">
                <ask:lineSketchStyleProps xmlns:ask="http://schemas.microsoft.com/office/drawing/2018/sketchyshapes" sd="3880530376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引</a:t>
            </a:r>
            <a:endParaRPr kumimoji="1" lang="ja-JP" altLang="en-US" sz="80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08160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9FDB56-845A-4D72-B34F-F98FDF6AB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1.</a:t>
            </a:r>
            <a:r>
              <a:rPr kumimoji="1" lang="ja-JP" altLang="en-US" dirty="0"/>
              <a:t>災害時の組織体制</a:t>
            </a:r>
          </a:p>
        </p:txBody>
      </p:sp>
      <p:graphicFrame>
        <p:nvGraphicFramePr>
          <p:cNvPr id="6" name="コンテンツ プレースホルダー 5">
            <a:extLst>
              <a:ext uri="{FF2B5EF4-FFF2-40B4-BE49-F238E27FC236}">
                <a16:creationId xmlns:a16="http://schemas.microsoft.com/office/drawing/2014/main" id="{CA1D3700-401E-4DD5-AC91-8871633958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36070630"/>
              </p:ext>
            </p:extLst>
          </p:nvPr>
        </p:nvGraphicFramePr>
        <p:xfrm>
          <a:off x="1042386" y="2254926"/>
          <a:ext cx="9566429" cy="37089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85190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03EE4F7-9E19-44C7-8271-E9571B0C19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防災組織の役割分担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EE768498-57A9-434D-889B-3ADE7442E9A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817927"/>
              </p:ext>
            </p:extLst>
          </p:nvPr>
        </p:nvGraphicFramePr>
        <p:xfrm>
          <a:off x="1568322" y="1852706"/>
          <a:ext cx="8451542" cy="4594926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1341392">
                  <a:extLst>
                    <a:ext uri="{9D8B030D-6E8A-4147-A177-3AD203B41FA5}">
                      <a16:colId xmlns:a16="http://schemas.microsoft.com/office/drawing/2014/main" val="771791180"/>
                    </a:ext>
                  </a:extLst>
                </a:gridCol>
                <a:gridCol w="961460">
                  <a:extLst>
                    <a:ext uri="{9D8B030D-6E8A-4147-A177-3AD203B41FA5}">
                      <a16:colId xmlns:a16="http://schemas.microsoft.com/office/drawing/2014/main" val="2281399794"/>
                    </a:ext>
                  </a:extLst>
                </a:gridCol>
                <a:gridCol w="3074345">
                  <a:extLst>
                    <a:ext uri="{9D8B030D-6E8A-4147-A177-3AD203B41FA5}">
                      <a16:colId xmlns:a16="http://schemas.microsoft.com/office/drawing/2014/main" val="2704613547"/>
                    </a:ext>
                  </a:extLst>
                </a:gridCol>
                <a:gridCol w="3074345">
                  <a:extLst>
                    <a:ext uri="{9D8B030D-6E8A-4147-A177-3AD203B41FA5}">
                      <a16:colId xmlns:a16="http://schemas.microsoft.com/office/drawing/2014/main" val="2854152063"/>
                    </a:ext>
                  </a:extLst>
                </a:gridCol>
              </a:tblGrid>
              <a:tr h="22895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 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人数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平常時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災害時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43107334"/>
                  </a:ext>
                </a:extLst>
              </a:tr>
              <a:tr h="103296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防災本部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lang="ja-JP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～</a:t>
                      </a:r>
                      <a:r>
                        <a:rPr lang="en-US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</a:t>
                      </a:r>
                      <a:r>
                        <a:rPr lang="ja-JP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</a:t>
                      </a:r>
                      <a:endParaRPr lang="ja-JP" sz="140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・防災設備の把握と点検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・安否確認方法の確立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・災害対策本部の設置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・居住者への情報提供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・建物被害の把握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・関係機関との連絡・調整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7770666"/>
                  </a:ext>
                </a:extLst>
              </a:tr>
              <a:tr h="49695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消火班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・防災設備の確認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・消火訓練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・火災の確認と初期消火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・居住者への火災周知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7148838"/>
                  </a:ext>
                </a:extLst>
              </a:tr>
              <a:tr h="764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救護班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・応急手当講習受講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・医薬品などの管理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・救護所の設置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・負傷者、災害用支援者の救護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・病院までの搬送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2711057"/>
                  </a:ext>
                </a:extLst>
              </a:tr>
              <a:tr h="7649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避難誘導班</a:t>
                      </a:r>
                      <a:endParaRPr lang="ja-JP" sz="14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・地域避難所の把握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・避難経路の把握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・災害要支援者の把握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・災害要支援者の避難支援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・出入口の管理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・地域避難所の情報提供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9926029"/>
                  </a:ext>
                </a:extLst>
              </a:tr>
              <a:tr h="130096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生活支援班</a:t>
                      </a:r>
                      <a:endParaRPr lang="ja-JP" sz="1400" b="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人～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・備蓄品の配布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・簡易トイレの設置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・炊き出しの実施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・ごみの管理</a:t>
                      </a:r>
                    </a:p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・不足品の調達</a:t>
                      </a:r>
                      <a:endParaRPr lang="ja-JP" sz="14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4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・備蓄品の管理</a:t>
                      </a:r>
                      <a:endParaRPr lang="ja-JP" sz="140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45213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573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EB2694-0FC8-4FAC-BCC1-33A7F619A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2.</a:t>
            </a:r>
            <a:r>
              <a:rPr kumimoji="1" lang="ja-JP" altLang="en-US" dirty="0"/>
              <a:t>災害時の行動</a:t>
            </a: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958AF806-C617-4082-BC3D-30D39447681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78220676"/>
              </p:ext>
            </p:extLst>
          </p:nvPr>
        </p:nvGraphicFramePr>
        <p:xfrm>
          <a:off x="838200" y="1834503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40290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45C46EF-BC49-4875-A7B7-88EA0B98E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3.</a:t>
            </a:r>
            <a:r>
              <a:rPr kumimoji="1" lang="ja-JP" altLang="en-US" dirty="0"/>
              <a:t>防災用品リスト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66CC18D0-4823-455F-A673-C5372C80706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6407179"/>
              </p:ext>
            </p:extLst>
          </p:nvPr>
        </p:nvGraphicFramePr>
        <p:xfrm>
          <a:off x="1447061" y="1731839"/>
          <a:ext cx="8735626" cy="4780280"/>
        </p:xfrm>
        <a:graphic>
          <a:graphicData uri="http://schemas.openxmlformats.org/drawingml/2006/table">
            <a:tbl>
              <a:tblPr firstRow="1" firstCol="1" bandRow="1">
                <a:tableStyleId>{F2DE63D5-997A-4646-A377-4702673A728D}</a:tableStyleId>
              </a:tblPr>
              <a:tblGrid>
                <a:gridCol w="2183404">
                  <a:extLst>
                    <a:ext uri="{9D8B030D-6E8A-4147-A177-3AD203B41FA5}">
                      <a16:colId xmlns:a16="http://schemas.microsoft.com/office/drawing/2014/main" val="1621699539"/>
                    </a:ext>
                  </a:extLst>
                </a:gridCol>
                <a:gridCol w="2183404">
                  <a:extLst>
                    <a:ext uri="{9D8B030D-6E8A-4147-A177-3AD203B41FA5}">
                      <a16:colId xmlns:a16="http://schemas.microsoft.com/office/drawing/2014/main" val="3434684413"/>
                    </a:ext>
                  </a:extLst>
                </a:gridCol>
                <a:gridCol w="2184409">
                  <a:extLst>
                    <a:ext uri="{9D8B030D-6E8A-4147-A177-3AD203B41FA5}">
                      <a16:colId xmlns:a16="http://schemas.microsoft.com/office/drawing/2014/main" val="1598202461"/>
                    </a:ext>
                  </a:extLst>
                </a:gridCol>
                <a:gridCol w="2184409">
                  <a:extLst>
                    <a:ext uri="{9D8B030D-6E8A-4147-A177-3AD203B41FA5}">
                      <a16:colId xmlns:a16="http://schemas.microsoft.com/office/drawing/2014/main" val="1749312259"/>
                    </a:ext>
                  </a:extLst>
                </a:gridCol>
              </a:tblGrid>
              <a:tr h="3769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品名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品名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13298159"/>
                  </a:ext>
                </a:extLst>
              </a:tr>
              <a:tr h="37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ヘルメット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簡易トイレ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5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0917561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軍手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枚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炊き出し用具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47028242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LED</a:t>
                      </a:r>
                      <a:r>
                        <a:rPr lang="ja-JP" sz="18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ヘッドライト</a:t>
                      </a:r>
                      <a:endParaRPr lang="ja-JP" sz="1800" b="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救助用具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7726936"/>
                  </a:ext>
                </a:extLst>
              </a:tr>
              <a:tr h="37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メガホン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個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救急セット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セット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6391046"/>
                  </a:ext>
                </a:extLst>
              </a:tr>
              <a:tr h="376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ラジオ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2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担架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5881199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ホワイトボード</a:t>
                      </a:r>
                      <a:endParaRPr lang="ja-JP" sz="1800" b="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毛布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30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枚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74906994"/>
                  </a:ext>
                </a:extLst>
              </a:tr>
              <a:tr h="81814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b="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リヤカー</a:t>
                      </a:r>
                      <a:endParaRPr lang="ja-JP" sz="1800" b="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台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ja-JP" sz="1800" kern="10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飲料水</a:t>
                      </a:r>
                      <a:endParaRPr lang="ja-JP" sz="1800" kern="10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</a:pPr>
                      <a:r>
                        <a:rPr lang="en-US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</a:t>
                      </a:r>
                      <a:r>
                        <a:rPr lang="ja-JP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リットル×</a:t>
                      </a:r>
                      <a:r>
                        <a:rPr lang="en-US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100</a:t>
                      </a:r>
                      <a:r>
                        <a:rPr lang="ja-JP" sz="1800" kern="100" dirty="0">
                          <a:effectLst/>
                          <a:latin typeface="游ゴシック" panose="020B0400000000000000" pitchFamily="50" charset="-128"/>
                          <a:ea typeface="游ゴシック" panose="020B0400000000000000" pitchFamily="50" charset="-128"/>
                        </a:rPr>
                        <a:t>本</a:t>
                      </a:r>
                      <a:endParaRPr lang="ja-JP" sz="1800" kern="100" dirty="0">
                        <a:effectLst/>
                        <a:latin typeface="游ゴシック" panose="020B0400000000000000" pitchFamily="50" charset="-128"/>
                        <a:ea typeface="游ゴシック" panose="020B0400000000000000" pitchFamily="50" charset="-128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152547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391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</Words>
  <Application>Microsoft Office PowerPoint</Application>
  <PresentationFormat>ワイド画面</PresentationFormat>
  <Paragraphs>102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BIZ UDPゴシック</vt:lpstr>
      <vt:lpstr>游ゴシック</vt:lpstr>
      <vt:lpstr>Arial</vt:lpstr>
      <vt:lpstr>Office テーマ</vt:lpstr>
      <vt:lpstr>PowerPoint プレゼンテーション</vt:lpstr>
      <vt:lpstr>1.災害時の組織体制</vt:lpstr>
      <vt:lpstr>防災組織の役割分担</vt:lpstr>
      <vt:lpstr>2.災害時の行動</vt:lpstr>
      <vt:lpstr>3.防災用品リスト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2022-04-12T08:43:48Z</dcterms:created>
  <dcterms:modified xsi:type="dcterms:W3CDTF">2024-11-20T07:13:56Z</dcterms:modified>
</cp:coreProperties>
</file>