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945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65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11" Type="http://schemas.openxmlformats.org/officeDocument/2006/relationships/diagramData" Target="../diagrams/data2.xml"/><Relationship Id="rId5" Type="http://schemas.openxmlformats.org/officeDocument/2006/relationships/image" Target="../media/image24.png"/><Relationship Id="rId15" Type="http://schemas.microsoft.com/office/2007/relationships/diagramDrawing" Target="../diagrams/drawing2.xml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FBA889-CE28-C6D7-66CC-D1B41A74BFA2}"/>
              </a:ext>
            </a:extLst>
          </p:cNvPr>
          <p:cNvSpPr/>
          <p:nvPr/>
        </p:nvSpPr>
        <p:spPr>
          <a:xfrm>
            <a:off x="6591300" y="1053017"/>
            <a:ext cx="2590800" cy="86468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店舗共に売上好調</a:t>
            </a:r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コンテンツ プレースホルダー 3" descr="建物, 屋内, 大きい, 立つ が含まれている画像&#10;&#10;自動的に生成された説明">
            <a:extLst>
              <a:ext uri="{FF2B5EF4-FFF2-40B4-BE49-F238E27FC236}">
                <a16:creationId xmlns:a16="http://schemas.microsoft.com/office/drawing/2014/main" id="{92B62943-88CE-D44D-9A84-79D8CBC80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3" t="6567" r="14298"/>
          <a:stretch/>
        </p:blipFill>
        <p:spPr>
          <a:xfrm>
            <a:off x="6066282" y="1311009"/>
            <a:ext cx="4525121" cy="4413950"/>
          </a:xfrm>
        </p:spPr>
      </p:pic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108</Words>
  <Application>Microsoft Office PowerPoint</Application>
  <PresentationFormat>ワイド画面</PresentationFormat>
  <Paragraphs>52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21</cp:revision>
  <dcterms:created xsi:type="dcterms:W3CDTF">2022-04-06T13:30:41Z</dcterms:created>
  <dcterms:modified xsi:type="dcterms:W3CDTF">2024-12-19T02:29:26Z</dcterms:modified>
</cp:coreProperties>
</file>