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56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2957" autoAdjust="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F2DA5-5326-485C-BB40-3C4C4CD5353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DC120-5171-4C10-A32B-39DAAFC9E2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97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DC120-5171-4C10-A32B-39DAAFC9E2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244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65395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6830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167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40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2834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3494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35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135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6665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190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362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D942F7E-052C-4902-A36A-EE104A7C07A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3017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6654D3B1-7B89-4D5E-9159-D30304FAFB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sz="5400" dirty="0"/>
              <a:t>店舗リニューアル案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7886D971-BA20-4B33-A48E-A823DC199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坂本あゆみ</a:t>
            </a:r>
          </a:p>
        </p:txBody>
      </p:sp>
    </p:spTree>
    <p:extLst>
      <p:ext uri="{BB962C8B-B14F-4D97-AF65-F5344CB8AC3E}">
        <p14:creationId xmlns:p14="http://schemas.microsoft.com/office/powerpoint/2010/main" val="272209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24D52E-2B98-4FAA-AC24-BDA4D979B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324358E-22E5-47BB-ADB8-C05969E4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9653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6</Words>
  <Application>Microsoft Office PowerPoint</Application>
  <PresentationFormat>ワイド画面</PresentationFormat>
  <Paragraphs>3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Tw Cen MT</vt:lpstr>
      <vt:lpstr>Tw Cen MT Condensed</vt:lpstr>
      <vt:lpstr>Wingdings 3</vt:lpstr>
      <vt:lpstr>インテグラル</vt:lpstr>
      <vt:lpstr>店舗リニューアル案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2022-04-07T13:16:59Z</dcterms:created>
  <dcterms:modified xsi:type="dcterms:W3CDTF">2024-12-19T03:21:13Z</dcterms:modified>
</cp:coreProperties>
</file>