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3945" autoAdjust="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A630E-173E-4E1F-BC27-A37BF99A422C}" type="doc">
      <dgm:prSet loTypeId="urn:microsoft.com/office/officeart/2005/8/layout/hProcess11" loCatId="process" qsTypeId="urn:microsoft.com/office/officeart/2005/8/quickstyle/3d2" qsCatId="3D" csTypeId="urn:microsoft.com/office/officeart/2005/8/colors/colorful5" csCatId="colorful" phldr="1"/>
      <dgm:spPr/>
    </dgm:pt>
    <dgm:pt modelId="{4D78D208-FED3-4450-AC96-669110311756}">
      <dgm:prSet phldrT="[テキスト]"/>
      <dgm:spPr/>
      <dgm:t>
        <a:bodyPr/>
        <a:lstStyle/>
        <a:p>
          <a:r>
            <a:rPr kumimoji="1" lang="en-US" altLang="ja-JP" dirty="0"/>
            <a:t>8</a:t>
          </a:r>
          <a:r>
            <a:rPr kumimoji="1" lang="ja-JP" altLang="en-US" dirty="0"/>
            <a:t>月</a:t>
          </a:r>
        </a:p>
      </dgm:t>
    </dgm:pt>
    <dgm:pt modelId="{F2F5822A-1F34-402F-9C3A-C5D90D7C042E}" type="par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D3575EC-98E6-4C92-9609-50BE44F8039F}" type="sib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F108195-B344-4C55-B3EE-73E6E62B81FB}">
      <dgm:prSet phldrT="[テキスト]"/>
      <dgm:spPr/>
      <dgm:t>
        <a:bodyPr/>
        <a:lstStyle/>
        <a:p>
          <a:r>
            <a:rPr kumimoji="1" lang="en-US" altLang="ja-JP" dirty="0"/>
            <a:t>9</a:t>
          </a:r>
          <a:r>
            <a:rPr kumimoji="1" lang="ja-JP" altLang="en-US" dirty="0"/>
            <a:t>月</a:t>
          </a:r>
        </a:p>
      </dgm:t>
    </dgm:pt>
    <dgm:pt modelId="{09D030FE-029E-4F7C-8934-C81E1E8EF867}" type="par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C0FA7161-4EFF-4529-AF66-BF9719E29059}" type="sib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9AA075AD-35BD-4043-A84D-69F0FC164C3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B33420C8-BB73-4309-AF09-039EC06449F3}" type="par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F54C0D53-5F21-4247-867F-D144C4030CAA}" type="sib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71D845B2-7D09-4E56-90E9-C5CBF3CCFA9C}">
      <dgm:prSet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B9E97558-F222-44B7-8FF3-B13E758FB94B}" type="par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652DA3E2-4D20-49B3-9EA7-67ABCA71D363}" type="sib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D8596373-DF1C-4FDC-8340-17164072BA1F}">
      <dgm:prSet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32CCEC9F-6572-4509-A549-BFC798DBFAA7}" type="par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F5D04EB5-24ED-4CBC-9337-35F7517FF7AF}" type="sib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67DC51F6-B727-4DE0-A7C1-1BCFB5A35777}">
      <dgm:prSet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369FF1B2-AE2B-45BC-B540-587989D10078}" type="par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78993AE-6A69-4A97-8D37-F9EC3177605B}" type="sib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6BADB56-996E-47E2-B138-C5FCD7FBD349}">
      <dgm:prSet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063E752F-CBEB-4D63-A9B6-E9F47E9BE940}" type="par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901C16F1-5DA2-47F9-ACF8-5E3E05849623}" type="sib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3026895C-A251-44FD-829F-8D7696D2F578}" type="pres">
      <dgm:prSet presAssocID="{380A630E-173E-4E1F-BC27-A37BF99A422C}" presName="Name0" presStyleCnt="0">
        <dgm:presLayoutVars>
          <dgm:dir/>
          <dgm:resizeHandles val="exact"/>
        </dgm:presLayoutVars>
      </dgm:prSet>
      <dgm:spPr/>
    </dgm:pt>
    <dgm:pt modelId="{5598AD57-E8D6-4FB7-A390-F8ACDCA3C896}" type="pres">
      <dgm:prSet presAssocID="{380A630E-173E-4E1F-BC27-A37BF99A422C}" presName="arrow" presStyleLbl="bgShp" presStyleIdx="0" presStyleCnt="1"/>
      <dgm:spPr/>
    </dgm:pt>
    <dgm:pt modelId="{5C62C654-BF40-4D8C-8C68-E2517EC4D731}" type="pres">
      <dgm:prSet presAssocID="{380A630E-173E-4E1F-BC27-A37BF99A422C}" presName="points" presStyleCnt="0"/>
      <dgm:spPr/>
    </dgm:pt>
    <dgm:pt modelId="{835977B5-1EE3-4059-BF31-E3F96A479C9C}" type="pres">
      <dgm:prSet presAssocID="{4D78D208-FED3-4450-AC96-669110311756}" presName="compositeA" presStyleCnt="0"/>
      <dgm:spPr/>
    </dgm:pt>
    <dgm:pt modelId="{54AE35E1-55A2-4E65-81FC-77D320240A8F}" type="pres">
      <dgm:prSet presAssocID="{4D78D208-FED3-4450-AC96-669110311756}" presName="textA" presStyleLbl="revTx" presStyleIdx="0" presStyleCnt="3">
        <dgm:presLayoutVars>
          <dgm:bulletEnabled val="1"/>
        </dgm:presLayoutVars>
      </dgm:prSet>
      <dgm:spPr/>
    </dgm:pt>
    <dgm:pt modelId="{F8E40115-7671-447E-ACD7-C91DDD9E36AE}" type="pres">
      <dgm:prSet presAssocID="{4D78D208-FED3-4450-AC96-669110311756}" presName="circleA" presStyleLbl="node1" presStyleIdx="0" presStyleCnt="3"/>
      <dgm:spPr/>
    </dgm:pt>
    <dgm:pt modelId="{1BED3696-2BC6-42DA-B38D-C6A80BED8A04}" type="pres">
      <dgm:prSet presAssocID="{4D78D208-FED3-4450-AC96-669110311756}" presName="spaceA" presStyleCnt="0"/>
      <dgm:spPr/>
    </dgm:pt>
    <dgm:pt modelId="{A56060F0-AF6C-4281-8D4F-14B5D17F8CCF}" type="pres">
      <dgm:prSet presAssocID="{CD3575EC-98E6-4C92-9609-50BE44F8039F}" presName="space" presStyleCnt="0"/>
      <dgm:spPr/>
    </dgm:pt>
    <dgm:pt modelId="{D30B2840-5A11-40D2-9A20-77E9236CD350}" type="pres">
      <dgm:prSet presAssocID="{CF108195-B344-4C55-B3EE-73E6E62B81FB}" presName="compositeB" presStyleCnt="0"/>
      <dgm:spPr/>
    </dgm:pt>
    <dgm:pt modelId="{B2CE801D-0B07-40AD-9D69-F00D1D8B8781}" type="pres">
      <dgm:prSet presAssocID="{CF108195-B344-4C55-B3EE-73E6E62B81FB}" presName="textB" presStyleLbl="revTx" presStyleIdx="1" presStyleCnt="3">
        <dgm:presLayoutVars>
          <dgm:bulletEnabled val="1"/>
        </dgm:presLayoutVars>
      </dgm:prSet>
      <dgm:spPr/>
    </dgm:pt>
    <dgm:pt modelId="{C3AA08DF-A104-48EF-B47B-4101B2B0AC1C}" type="pres">
      <dgm:prSet presAssocID="{CF108195-B344-4C55-B3EE-73E6E62B81FB}" presName="circleB" presStyleLbl="node1" presStyleIdx="1" presStyleCnt="3"/>
      <dgm:spPr/>
    </dgm:pt>
    <dgm:pt modelId="{DB06A9C2-9507-4714-9858-963D140CD1CA}" type="pres">
      <dgm:prSet presAssocID="{CF108195-B344-4C55-B3EE-73E6E62B81FB}" presName="spaceB" presStyleCnt="0"/>
      <dgm:spPr/>
    </dgm:pt>
    <dgm:pt modelId="{F868554E-DA22-4277-B17D-A8D639942F53}" type="pres">
      <dgm:prSet presAssocID="{C0FA7161-4EFF-4529-AF66-BF9719E29059}" presName="space" presStyleCnt="0"/>
      <dgm:spPr/>
    </dgm:pt>
    <dgm:pt modelId="{01D41633-B902-4246-B122-5E471A8E77E6}" type="pres">
      <dgm:prSet presAssocID="{9AA075AD-35BD-4043-A84D-69F0FC164C38}" presName="compositeA" presStyleCnt="0"/>
      <dgm:spPr/>
    </dgm:pt>
    <dgm:pt modelId="{565786D7-ADE1-404D-A4CB-A64711ECC6FC}" type="pres">
      <dgm:prSet presAssocID="{9AA075AD-35BD-4043-A84D-69F0FC164C38}" presName="textA" presStyleLbl="revTx" presStyleIdx="2" presStyleCnt="3">
        <dgm:presLayoutVars>
          <dgm:bulletEnabled val="1"/>
        </dgm:presLayoutVars>
      </dgm:prSet>
      <dgm:spPr/>
    </dgm:pt>
    <dgm:pt modelId="{6B2DA137-D0B4-462A-835E-D657A396F864}" type="pres">
      <dgm:prSet presAssocID="{9AA075AD-35BD-4043-A84D-69F0FC164C38}" presName="circleA" presStyleLbl="node1" presStyleIdx="2" presStyleCnt="3"/>
      <dgm:spPr/>
    </dgm:pt>
    <dgm:pt modelId="{42BD122B-B692-46E6-8547-477C1C48CC45}" type="pres">
      <dgm:prSet presAssocID="{9AA075AD-35BD-4043-A84D-69F0FC164C38}" presName="spaceA" presStyleCnt="0"/>
      <dgm:spPr/>
    </dgm:pt>
  </dgm:ptLst>
  <dgm:cxnLst>
    <dgm:cxn modelId="{FEBA9C03-6803-45AA-BF6F-2617263260E1}" srcId="{380A630E-173E-4E1F-BC27-A37BF99A422C}" destId="{CF108195-B344-4C55-B3EE-73E6E62B81FB}" srcOrd="1" destOrd="0" parTransId="{09D030FE-029E-4F7C-8934-C81E1E8EF867}" sibTransId="{C0FA7161-4EFF-4529-AF66-BF9719E29059}"/>
    <dgm:cxn modelId="{4B8B183E-C0D3-422C-BAD1-6B1B09E7C193}" type="presOf" srcId="{380A630E-173E-4E1F-BC27-A37BF99A422C}" destId="{3026895C-A251-44FD-829F-8D7696D2F578}" srcOrd="0" destOrd="0" presId="urn:microsoft.com/office/officeart/2005/8/layout/hProcess11"/>
    <dgm:cxn modelId="{7A34E950-000C-4DB2-95A4-BABFDCE0812E}" type="presOf" srcId="{9AA075AD-35BD-4043-A84D-69F0FC164C38}" destId="{565786D7-ADE1-404D-A4CB-A64711ECC6FC}" srcOrd="0" destOrd="0" presId="urn:microsoft.com/office/officeart/2005/8/layout/hProcess11"/>
    <dgm:cxn modelId="{B0963B58-B5F0-4A9E-A045-0FB67FFF1985}" srcId="{9AA075AD-35BD-4043-A84D-69F0FC164C38}" destId="{67DC51F6-B727-4DE0-A7C1-1BCFB5A35777}" srcOrd="1" destOrd="0" parTransId="{369FF1B2-AE2B-45BC-B540-587989D10078}" sibTransId="{078993AE-6A69-4A97-8D37-F9EC3177605B}"/>
    <dgm:cxn modelId="{F594FA79-14D2-452A-956F-67A5FE254F46}" srcId="{9AA075AD-35BD-4043-A84D-69F0FC164C38}" destId="{D8596373-DF1C-4FDC-8340-17164072BA1F}" srcOrd="0" destOrd="0" parTransId="{32CCEC9F-6572-4509-A549-BFC798DBFAA7}" sibTransId="{F5D04EB5-24ED-4CBC-9337-35F7517FF7AF}"/>
    <dgm:cxn modelId="{0CE13E7D-9772-4B7D-8163-7FC56B2708BD}" type="presOf" srcId="{06BADB56-996E-47E2-B138-C5FCD7FBD349}" destId="{B2CE801D-0B07-40AD-9D69-F00D1D8B8781}" srcOrd="0" destOrd="1" presId="urn:microsoft.com/office/officeart/2005/8/layout/hProcess11"/>
    <dgm:cxn modelId="{BF816D8C-859D-49BE-9269-29AAF7DA50D6}" type="presOf" srcId="{71D845B2-7D09-4E56-90E9-C5CBF3CCFA9C}" destId="{54AE35E1-55A2-4E65-81FC-77D320240A8F}" srcOrd="0" destOrd="1" presId="urn:microsoft.com/office/officeart/2005/8/layout/hProcess11"/>
    <dgm:cxn modelId="{2C7EAD8D-BC0A-4592-BDF7-BFA047328D1B}" srcId="{380A630E-173E-4E1F-BC27-A37BF99A422C}" destId="{4D78D208-FED3-4450-AC96-669110311756}" srcOrd="0" destOrd="0" parTransId="{F2F5822A-1F34-402F-9C3A-C5D90D7C042E}" sibTransId="{CD3575EC-98E6-4C92-9609-50BE44F8039F}"/>
    <dgm:cxn modelId="{09F1C4A2-B2C7-474E-B17E-DA55057CE288}" type="presOf" srcId="{67DC51F6-B727-4DE0-A7C1-1BCFB5A35777}" destId="{565786D7-ADE1-404D-A4CB-A64711ECC6FC}" srcOrd="0" destOrd="2" presId="urn:microsoft.com/office/officeart/2005/8/layout/hProcess11"/>
    <dgm:cxn modelId="{F22F53A5-975D-4CEB-9042-00676433BFDD}" type="presOf" srcId="{4D78D208-FED3-4450-AC96-669110311756}" destId="{54AE35E1-55A2-4E65-81FC-77D320240A8F}" srcOrd="0" destOrd="0" presId="urn:microsoft.com/office/officeart/2005/8/layout/hProcess11"/>
    <dgm:cxn modelId="{54F534A9-2511-49C6-B6D1-417E2C23A334}" srcId="{4D78D208-FED3-4450-AC96-669110311756}" destId="{71D845B2-7D09-4E56-90E9-C5CBF3CCFA9C}" srcOrd="0" destOrd="0" parTransId="{B9E97558-F222-44B7-8FF3-B13E758FB94B}" sibTransId="{652DA3E2-4D20-49B3-9EA7-67ABCA71D363}"/>
    <dgm:cxn modelId="{99ED06CC-E711-4D77-87A3-6DDC672DA045}" srcId="{380A630E-173E-4E1F-BC27-A37BF99A422C}" destId="{9AA075AD-35BD-4043-A84D-69F0FC164C38}" srcOrd="2" destOrd="0" parTransId="{B33420C8-BB73-4309-AF09-039EC06449F3}" sibTransId="{F54C0D53-5F21-4247-867F-D144C4030CAA}"/>
    <dgm:cxn modelId="{6E399BED-53FB-4EA4-8075-8A24C8FFCB5A}" srcId="{CF108195-B344-4C55-B3EE-73E6E62B81FB}" destId="{06BADB56-996E-47E2-B138-C5FCD7FBD349}" srcOrd="0" destOrd="0" parTransId="{063E752F-CBEB-4D63-A9B6-E9F47E9BE940}" sibTransId="{901C16F1-5DA2-47F9-ACF8-5E3E05849623}"/>
    <dgm:cxn modelId="{ED3140F2-68BD-421E-B91C-69FC8C241FD6}" type="presOf" srcId="{CF108195-B344-4C55-B3EE-73E6E62B81FB}" destId="{B2CE801D-0B07-40AD-9D69-F00D1D8B8781}" srcOrd="0" destOrd="0" presId="urn:microsoft.com/office/officeart/2005/8/layout/hProcess11"/>
    <dgm:cxn modelId="{7EFDC7F8-19CD-4F55-8551-0D4AF91200C3}" type="presOf" srcId="{D8596373-DF1C-4FDC-8340-17164072BA1F}" destId="{565786D7-ADE1-404D-A4CB-A64711ECC6FC}" srcOrd="0" destOrd="1" presId="urn:microsoft.com/office/officeart/2005/8/layout/hProcess11"/>
    <dgm:cxn modelId="{2908CC7C-CC5B-4120-95F8-9F14A135B2A1}" type="presParOf" srcId="{3026895C-A251-44FD-829F-8D7696D2F578}" destId="{5598AD57-E8D6-4FB7-A390-F8ACDCA3C896}" srcOrd="0" destOrd="0" presId="urn:microsoft.com/office/officeart/2005/8/layout/hProcess11"/>
    <dgm:cxn modelId="{69F1FB90-A935-4BA3-B68B-211A0B0041AA}" type="presParOf" srcId="{3026895C-A251-44FD-829F-8D7696D2F578}" destId="{5C62C654-BF40-4D8C-8C68-E2517EC4D731}" srcOrd="1" destOrd="0" presId="urn:microsoft.com/office/officeart/2005/8/layout/hProcess11"/>
    <dgm:cxn modelId="{FC961A78-FFA7-40BC-9392-C028613FE5F5}" type="presParOf" srcId="{5C62C654-BF40-4D8C-8C68-E2517EC4D731}" destId="{835977B5-1EE3-4059-BF31-E3F96A479C9C}" srcOrd="0" destOrd="0" presId="urn:microsoft.com/office/officeart/2005/8/layout/hProcess11"/>
    <dgm:cxn modelId="{95463EE9-7BD6-462D-A6EB-F3B900BFB335}" type="presParOf" srcId="{835977B5-1EE3-4059-BF31-E3F96A479C9C}" destId="{54AE35E1-55A2-4E65-81FC-77D320240A8F}" srcOrd="0" destOrd="0" presId="urn:microsoft.com/office/officeart/2005/8/layout/hProcess11"/>
    <dgm:cxn modelId="{C3CE1B99-696A-4819-B0D5-D4873CC3B74A}" type="presParOf" srcId="{835977B5-1EE3-4059-BF31-E3F96A479C9C}" destId="{F8E40115-7671-447E-ACD7-C91DDD9E36AE}" srcOrd="1" destOrd="0" presId="urn:microsoft.com/office/officeart/2005/8/layout/hProcess11"/>
    <dgm:cxn modelId="{ABC4F257-55DB-4814-B632-2941F12F84BA}" type="presParOf" srcId="{835977B5-1EE3-4059-BF31-E3F96A479C9C}" destId="{1BED3696-2BC6-42DA-B38D-C6A80BED8A04}" srcOrd="2" destOrd="0" presId="urn:microsoft.com/office/officeart/2005/8/layout/hProcess11"/>
    <dgm:cxn modelId="{30F0A111-F97F-41BF-B7D9-C0A9AF552275}" type="presParOf" srcId="{5C62C654-BF40-4D8C-8C68-E2517EC4D731}" destId="{A56060F0-AF6C-4281-8D4F-14B5D17F8CCF}" srcOrd="1" destOrd="0" presId="urn:microsoft.com/office/officeart/2005/8/layout/hProcess11"/>
    <dgm:cxn modelId="{D1CC9409-0857-4CD5-8CF5-14EF26DFD5BC}" type="presParOf" srcId="{5C62C654-BF40-4D8C-8C68-E2517EC4D731}" destId="{D30B2840-5A11-40D2-9A20-77E9236CD350}" srcOrd="2" destOrd="0" presId="urn:microsoft.com/office/officeart/2005/8/layout/hProcess11"/>
    <dgm:cxn modelId="{A84E1CEE-A8B0-4AED-9503-5A003B304863}" type="presParOf" srcId="{D30B2840-5A11-40D2-9A20-77E9236CD350}" destId="{B2CE801D-0B07-40AD-9D69-F00D1D8B8781}" srcOrd="0" destOrd="0" presId="urn:microsoft.com/office/officeart/2005/8/layout/hProcess11"/>
    <dgm:cxn modelId="{5553DBB0-37F1-4A0E-848C-238E534B4032}" type="presParOf" srcId="{D30B2840-5A11-40D2-9A20-77E9236CD350}" destId="{C3AA08DF-A104-48EF-B47B-4101B2B0AC1C}" srcOrd="1" destOrd="0" presId="urn:microsoft.com/office/officeart/2005/8/layout/hProcess11"/>
    <dgm:cxn modelId="{AF0EB5C2-BF7C-482F-B970-B9AB431542EA}" type="presParOf" srcId="{D30B2840-5A11-40D2-9A20-77E9236CD350}" destId="{DB06A9C2-9507-4714-9858-963D140CD1CA}" srcOrd="2" destOrd="0" presId="urn:microsoft.com/office/officeart/2005/8/layout/hProcess11"/>
    <dgm:cxn modelId="{87503715-0695-4392-B070-F43C8AD19450}" type="presParOf" srcId="{5C62C654-BF40-4D8C-8C68-E2517EC4D731}" destId="{F868554E-DA22-4277-B17D-A8D639942F53}" srcOrd="3" destOrd="0" presId="urn:microsoft.com/office/officeart/2005/8/layout/hProcess11"/>
    <dgm:cxn modelId="{2A7D9ED6-AEEE-40EC-92BF-7E3E118902E1}" type="presParOf" srcId="{5C62C654-BF40-4D8C-8C68-E2517EC4D731}" destId="{01D41633-B902-4246-B122-5E471A8E77E6}" srcOrd="4" destOrd="0" presId="urn:microsoft.com/office/officeart/2005/8/layout/hProcess11"/>
    <dgm:cxn modelId="{E943FD82-8D8A-495E-AB02-AC20F87052B9}" type="presParOf" srcId="{01D41633-B902-4246-B122-5E471A8E77E6}" destId="{565786D7-ADE1-404D-A4CB-A64711ECC6FC}" srcOrd="0" destOrd="0" presId="urn:microsoft.com/office/officeart/2005/8/layout/hProcess11"/>
    <dgm:cxn modelId="{4DEB7933-56B8-4A82-96B8-D0C2AC6922EC}" type="presParOf" srcId="{01D41633-B902-4246-B122-5E471A8E77E6}" destId="{6B2DA137-D0B4-462A-835E-D657A396F864}" srcOrd="1" destOrd="0" presId="urn:microsoft.com/office/officeart/2005/8/layout/hProcess11"/>
    <dgm:cxn modelId="{6A6972F3-AF9C-4458-9EF5-19DEFAB03BDF}" type="presParOf" srcId="{01D41633-B902-4246-B122-5E471A8E77E6}" destId="{42BD122B-B692-46E6-8547-477C1C48CC4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8AD57-E8D6-4FB7-A390-F8ACDCA3C896}">
      <dsp:nvSpPr>
        <dsp:cNvPr id="0" name=""/>
        <dsp:cNvSpPr/>
      </dsp:nvSpPr>
      <dsp:spPr>
        <a:xfrm>
          <a:off x="0" y="1526167"/>
          <a:ext cx="6057900" cy="2034890"/>
        </a:xfrm>
        <a:prstGeom prst="notched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4AE35E1-55A2-4E65-81FC-77D320240A8F}">
      <dsp:nvSpPr>
        <dsp:cNvPr id="0" name=""/>
        <dsp:cNvSpPr/>
      </dsp:nvSpPr>
      <dsp:spPr>
        <a:xfrm>
          <a:off x="2662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8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テナント契約</a:t>
          </a:r>
        </a:p>
      </dsp:txBody>
      <dsp:txXfrm>
        <a:off x="2662" y="0"/>
        <a:ext cx="1757027" cy="2034890"/>
      </dsp:txXfrm>
    </dsp:sp>
    <dsp:sp modelId="{F8E40115-7671-447E-ACD7-C91DDD9E36AE}">
      <dsp:nvSpPr>
        <dsp:cNvPr id="0" name=""/>
        <dsp:cNvSpPr/>
      </dsp:nvSpPr>
      <dsp:spPr>
        <a:xfrm>
          <a:off x="626814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E801D-0B07-40AD-9D69-F00D1D8B8781}">
      <dsp:nvSpPr>
        <dsp:cNvPr id="0" name=""/>
        <dsp:cNvSpPr/>
      </dsp:nvSpPr>
      <dsp:spPr>
        <a:xfrm>
          <a:off x="1847541" y="3052335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9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ポスター制作</a:t>
          </a:r>
        </a:p>
      </dsp:txBody>
      <dsp:txXfrm>
        <a:off x="1847541" y="3052335"/>
        <a:ext cx="1757027" cy="2034890"/>
      </dsp:txXfrm>
    </dsp:sp>
    <dsp:sp modelId="{C3AA08DF-A104-48EF-B47B-4101B2B0AC1C}">
      <dsp:nvSpPr>
        <dsp:cNvPr id="0" name=""/>
        <dsp:cNvSpPr/>
      </dsp:nvSpPr>
      <dsp:spPr>
        <a:xfrm>
          <a:off x="2471693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5786D7-ADE1-404D-A4CB-A64711ECC6FC}">
      <dsp:nvSpPr>
        <dsp:cNvPr id="0" name=""/>
        <dsp:cNvSpPr/>
      </dsp:nvSpPr>
      <dsp:spPr>
        <a:xfrm>
          <a:off x="3692420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10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内装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備品</a:t>
          </a:r>
        </a:p>
      </dsp:txBody>
      <dsp:txXfrm>
        <a:off x="3692420" y="0"/>
        <a:ext cx="1757027" cy="2034890"/>
      </dsp:txXfrm>
    </dsp:sp>
    <dsp:sp modelId="{6B2DA137-D0B4-462A-835E-D657A396F864}">
      <dsp:nvSpPr>
        <dsp:cNvPr id="0" name=""/>
        <dsp:cNvSpPr/>
      </dsp:nvSpPr>
      <dsp:spPr>
        <a:xfrm>
          <a:off x="4316572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svg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svg"/><Relationship Id="rId11" Type="http://schemas.openxmlformats.org/officeDocument/2006/relationships/diagramData" Target="../diagrams/data2.xml"/><Relationship Id="rId5" Type="http://schemas.openxmlformats.org/officeDocument/2006/relationships/image" Target="../media/image24.png"/><Relationship Id="rId15" Type="http://schemas.microsoft.com/office/2007/relationships/diagramDrawing" Target="../diagrams/drawing2.xml"/><Relationship Id="rId10" Type="http://schemas.openxmlformats.org/officeDocument/2006/relationships/image" Target="../media/image29.svg"/><Relationship Id="rId4" Type="http://schemas.openxmlformats.org/officeDocument/2006/relationships/image" Target="../media/image23.svg"/><Relationship Id="rId9" Type="http://schemas.openxmlformats.org/officeDocument/2006/relationships/image" Target="../media/image28.png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3FBA889-CE28-C6D7-66CC-D1B41A74BFA2}"/>
              </a:ext>
            </a:extLst>
          </p:cNvPr>
          <p:cNvSpPr/>
          <p:nvPr/>
        </p:nvSpPr>
        <p:spPr>
          <a:xfrm>
            <a:off x="6591300" y="1053017"/>
            <a:ext cx="2590800" cy="86468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/>
              <a:t>3</a:t>
            </a:r>
            <a:r>
              <a:rPr kumimoji="1" lang="ja-JP" altLang="en-US" sz="2000" dirty="0"/>
              <a:t>店舗共に売上好調</a:t>
            </a:r>
          </a:p>
        </p:txBody>
      </p:sp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コンテンツ プレースホルダー 3" descr="建物, 屋内, 大きい, 立つ が含まれている画像&#10;&#10;自動的に生成された説明">
            <a:extLst>
              <a:ext uri="{FF2B5EF4-FFF2-40B4-BE49-F238E27FC236}">
                <a16:creationId xmlns:a16="http://schemas.microsoft.com/office/drawing/2014/main" id="{92B62943-88CE-D44D-9A84-79D8CBC807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6300" y="1782762"/>
            <a:ext cx="4924425" cy="3282950"/>
          </a:xfrm>
        </p:spPr>
      </p:pic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2275A018-4837-9BA0-A97D-6C026DC6767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2943643"/>
              </p:ext>
            </p:extLst>
          </p:nvPr>
        </p:nvGraphicFramePr>
        <p:xfrm>
          <a:off x="5295900" y="1089737"/>
          <a:ext cx="6057900" cy="508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104</Words>
  <Application>Microsoft Office PowerPoint</Application>
  <PresentationFormat>ワイド画面</PresentationFormat>
  <Paragraphs>48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18</cp:revision>
  <dcterms:created xsi:type="dcterms:W3CDTF">2022-04-06T13:30:41Z</dcterms:created>
  <dcterms:modified xsi:type="dcterms:W3CDTF">2024-12-19T02:27:09Z</dcterms:modified>
</cp:coreProperties>
</file>