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660"/>
  </p:normalViewPr>
  <p:slideViewPr>
    <p:cSldViewPr snapToGrid="0">
      <p:cViewPr varScale="1">
        <p:scale>
          <a:sx n="68" d="100"/>
          <a:sy n="68" d="100"/>
        </p:scale>
        <p:origin x="73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3022E56-AC20-4258-8B01-DF7170EC58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706086A7-4A49-48BD-839F-3C2DCCDEB1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B7C0648-64C3-481E-9145-C651CE9AC9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7D22C-AA14-4E5A-8073-021B38DA9D4E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3D6ADE-F90D-4FA2-BE5F-EC20AF91A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52A7C8B-D5FC-4D4D-B3A7-9BC607CFA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9491D-ADEA-4BEC-A74A-955ECB789F7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87936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A3AEC4A-0516-443B-B397-A982B1E19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8F74F37-43C6-4A40-8077-DB3B22D76F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E2B9154-9BEA-4A23-AB7E-6B8B40666B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7D22C-AA14-4E5A-8073-021B38DA9D4E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F3400A2-65AA-474E-9A19-0144F0A46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AE78F0-427B-4AB3-A44F-D97E84C72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9491D-ADEA-4BEC-A74A-955ECB789F7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722096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2C0EA25E-24B2-4019-83F1-060883DA9C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39E0957-8314-442B-B45A-24677E7897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3F26E43-4E38-41FA-BC9C-1AFA0F8F7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7D22C-AA14-4E5A-8073-021B38DA9D4E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CD7B572-6027-4AED-A5AD-685EF03AC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BBF0997-3D2F-4729-835D-A93F5111A1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9491D-ADEA-4BEC-A74A-955ECB789F7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0390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92BEDDE-0D50-42C0-BB0B-B7102DD8E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CB05060-B8DA-4FE7-83A9-7A9E4AA534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147183B-CDC6-47E0-ACE2-5ED1A6DC4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7D22C-AA14-4E5A-8073-021B38DA9D4E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6D9C830-F8D8-45E0-B0E2-297FAF476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9D05FB5-BF2C-4B0A-9779-1CB2E474E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9491D-ADEA-4BEC-A74A-955ECB789F7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172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492D13E-2690-486E-9A12-A4290CA73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9D5B38C-C55F-4B4A-B81E-E12E8C2CE5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81D0765-3778-445D-9B2B-E7499FC9B8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7D22C-AA14-4E5A-8073-021B38DA9D4E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4CD759-6A47-4019-8F5F-09660CA63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F100380-C7E5-421E-A031-4E5B9B901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9491D-ADEA-4BEC-A74A-955ECB789F7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5194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ABD82CF-35DA-4A19-B860-7FCF7072D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DA57A7-210D-4A7C-B71D-5A85F797B0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EE37A5C7-C881-4BFA-8503-3BB8EB9E90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69B1FBB-FB89-462F-9C43-398C7EBFA4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7D22C-AA14-4E5A-8073-021B38DA9D4E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5E39A50-5DD0-490B-9BDB-747F3EBC4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A0C7ED8-9D02-491D-B22C-479C5F2CF4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9491D-ADEA-4BEC-A74A-955ECB789F7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8363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2C493E-E781-4373-9E6D-1B78E672A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69F7D6-6935-45C8-B0DC-BC7198B680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87DC0F9A-F9A2-4828-9527-D747EFFF51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46E3A02-32B6-4FDC-BAC0-6D9EC105F3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01C8F41A-A4D0-40AA-8ADD-D00D7C6C254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361E0DEC-335B-4EB8-8816-4956C505C6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7D22C-AA14-4E5A-8073-021B38DA9D4E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A818635A-5527-4577-A127-8B3F0810D9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7EDE10A2-92F0-45B1-A4C7-923F4EA720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9491D-ADEA-4BEC-A74A-955ECB789F7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5711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BE4921E-E616-4BF6-9788-D557747E14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2B9A16EE-E764-4EBB-AA25-FEA627874D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7D22C-AA14-4E5A-8073-021B38DA9D4E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3408A38C-B570-403B-8175-C11C37801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EA56608B-071B-4BC8-82DC-96820FBE25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9491D-ADEA-4BEC-A74A-955ECB789F7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7272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E518BA24-CF5A-4B62-AD7A-818B5E12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7D22C-AA14-4E5A-8073-021B38DA9D4E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85A00E76-6936-400D-BA4A-F66E18857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CEF7E85-1C71-4AC4-AFD5-FD149AF556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9491D-ADEA-4BEC-A74A-955ECB789F7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32169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7320FE0-8DBF-442F-AA60-8A066BFF9F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BE882C4-0BDE-4288-B27F-BC07270B34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5AD03C4-D8DF-43C3-81E9-A6FFA7EF2C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B8D86A4-F8B3-493A-9838-B9B70ED240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7D22C-AA14-4E5A-8073-021B38DA9D4E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3BD11BE-DC54-4A70-9700-319FD75A7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F96A36C-97F3-40A4-A05C-32012D7A33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9491D-ADEA-4BEC-A74A-955ECB789F7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6079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3F529AA-9AFC-48C7-B01D-179F2523D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5F065C53-E948-4227-AD5C-C639BB8F7D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94A7946-1613-434C-A034-93657CE5BA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4CDC4601-0CED-48FF-BFB7-08D85B61F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7D22C-AA14-4E5A-8073-021B38DA9D4E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5AE0545-0073-4E3D-A0BE-8EBF50B684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F472A35-E982-426D-83ED-97CAD51CD2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9491D-ADEA-4BEC-A74A-955ECB789F7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91482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3D674985-DE67-4274-9FE8-FDDAD42F82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A03198F-4E12-4DDB-98B7-5048A5E3B4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06FC6E1-AD38-4915-93DD-5A29140CFE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7D22C-AA14-4E5A-8073-021B38DA9D4E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CE0ED6D-B82A-4FE3-9A5C-D54FF22870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50A3AF1-88E4-492D-B986-B28C684B89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79491D-ADEA-4BEC-A74A-955ECB789F7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1636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字幕 2">
            <a:extLst>
              <a:ext uri="{FF2B5EF4-FFF2-40B4-BE49-F238E27FC236}">
                <a16:creationId xmlns:a16="http://schemas.microsoft.com/office/drawing/2014/main" id="{0F37AC40-E679-4755-80E1-2505AE8E45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1145" y="3799224"/>
            <a:ext cx="4929391" cy="629787"/>
          </a:xfrm>
        </p:spPr>
        <p:txBody>
          <a:bodyPr anchor="ctr">
            <a:normAutofit/>
          </a:bodyPr>
          <a:lstStyle/>
          <a:p>
            <a:pPr algn="l"/>
            <a:r>
              <a:rPr kumimoji="1" lang="ja-JP" altLang="en-US" sz="1600" spc="3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できるシステム株式会社</a:t>
            </a:r>
            <a:r>
              <a:rPr kumimoji="1" lang="en-US" altLang="ja-JP" sz="1600" spc="3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 </a:t>
            </a:r>
            <a:r>
              <a:rPr lang="ja-JP" altLang="en-US" sz="1600" spc="3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人事部：村田美月</a:t>
            </a:r>
            <a:endParaRPr kumimoji="1" lang="ja-JP" altLang="en-US" sz="1600" spc="3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5" name="タイトル 1">
            <a:extLst>
              <a:ext uri="{FF2B5EF4-FFF2-40B4-BE49-F238E27FC236}">
                <a16:creationId xmlns:a16="http://schemas.microsoft.com/office/drawing/2014/main" id="{934C8AB6-B40D-4155-8949-EF5C279F390C}"/>
              </a:ext>
            </a:extLst>
          </p:cNvPr>
          <p:cNvSpPr txBox="1">
            <a:spLocks/>
          </p:cNvSpPr>
          <p:nvPr/>
        </p:nvSpPr>
        <p:spPr>
          <a:xfrm>
            <a:off x="1001145" y="2087374"/>
            <a:ext cx="5094851" cy="106273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4000"/>
              </a:lnSpc>
            </a:pPr>
            <a:r>
              <a:rPr lang="ja-JP" altLang="en-US" sz="5100" spc="3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会社説明会資料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9729C917-7CD4-48F4-96CE-A2DC21A2BDD0}"/>
              </a:ext>
            </a:extLst>
          </p:cNvPr>
          <p:cNvSpPr/>
          <p:nvPr/>
        </p:nvSpPr>
        <p:spPr>
          <a:xfrm>
            <a:off x="1001145" y="1856451"/>
            <a:ext cx="4836020" cy="91440"/>
          </a:xfrm>
          <a:prstGeom prst="rect">
            <a:avLst/>
          </a:prstGeom>
          <a:pattFill prst="ltVert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794E6440-9D7C-4307-93CE-FBA7818FB66E}"/>
              </a:ext>
            </a:extLst>
          </p:cNvPr>
          <p:cNvSpPr/>
          <p:nvPr/>
        </p:nvSpPr>
        <p:spPr>
          <a:xfrm>
            <a:off x="1001145" y="4571917"/>
            <a:ext cx="4836020" cy="91440"/>
          </a:xfrm>
          <a:prstGeom prst="rect">
            <a:avLst/>
          </a:prstGeom>
          <a:pattFill prst="ltVert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30B0436C-C7CB-48F8-8E39-C3DEFB8E2E11}"/>
              </a:ext>
            </a:extLst>
          </p:cNvPr>
          <p:cNvSpPr/>
          <p:nvPr/>
        </p:nvSpPr>
        <p:spPr>
          <a:xfrm>
            <a:off x="1001145" y="3302127"/>
            <a:ext cx="4836020" cy="389656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000" spc="300">
                <a:solidFill>
                  <a:schemeClr val="tx1"/>
                </a:solidFill>
              </a:rPr>
              <a:t>2025</a:t>
            </a:r>
            <a:r>
              <a:rPr lang="ja-JP" altLang="en-US" sz="2000" spc="300">
                <a:solidFill>
                  <a:schemeClr val="tx1"/>
                </a:solidFill>
              </a:rPr>
              <a:t>年度</a:t>
            </a:r>
            <a:endParaRPr lang="ja-JP" altLang="en-US" sz="2000" spc="3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8776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14</Words>
  <Application>Microsoft Office PowerPoint</Application>
  <PresentationFormat>ワイド画面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游ゴシック</vt:lpstr>
      <vt:lpstr>游ゴシック Light</vt:lpstr>
      <vt:lpstr>Arial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高橋 優海</dc:creator>
  <cp:lastModifiedBy>井上 香緒里</cp:lastModifiedBy>
  <cp:revision>9</cp:revision>
  <dcterms:created xsi:type="dcterms:W3CDTF">2022-03-04T09:25:15Z</dcterms:created>
  <dcterms:modified xsi:type="dcterms:W3CDTF">2024-07-14T02:38:32Z</dcterms:modified>
</cp:coreProperties>
</file>